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4989" r:id="rId3"/>
    <p:sldMasterId id="2147485004" r:id="rId4"/>
    <p:sldMasterId id="2147485045" r:id="rId5"/>
  </p:sldMasterIdLst>
  <p:notesMasterIdLst>
    <p:notesMasterId r:id="rId7"/>
  </p:notesMasterIdLst>
  <p:handoutMasterIdLst>
    <p:handoutMasterId r:id="rId8"/>
  </p:handoutMasterIdLst>
  <p:sldIdLst>
    <p:sldId id="567" r:id="rId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9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E2"/>
    <a:srgbClr val="FF9900"/>
    <a:srgbClr val="CC3300"/>
    <a:srgbClr val="25FB25"/>
    <a:srgbClr val="FFFF00"/>
    <a:srgbClr val="808080"/>
    <a:srgbClr val="003399"/>
    <a:srgbClr val="FFCC00"/>
    <a:srgbClr val="B8CAF2"/>
    <a:srgbClr val="ABAB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44" autoAdjust="0"/>
    <p:restoredTop sz="86446" autoAdjust="0"/>
  </p:normalViewPr>
  <p:slideViewPr>
    <p:cSldViewPr snapToGrid="0">
      <p:cViewPr varScale="1">
        <p:scale>
          <a:sx n="90" d="100"/>
          <a:sy n="90" d="100"/>
        </p:scale>
        <p:origin x="924" y="78"/>
      </p:cViewPr>
      <p:guideLst>
        <p:guide orient="horz" pos="215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9" d="100"/>
          <a:sy n="59" d="100"/>
        </p:scale>
        <p:origin x="-2496" y="-90"/>
      </p:cViewPr>
      <p:guideLst>
        <p:guide orient="horz" pos="2929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0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0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D299F70-8D53-4442-83C6-9189A23DF49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2268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72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6488" y="698500"/>
            <a:ext cx="4646612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831263"/>
            <a:ext cx="29718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E09BBB6-2779-494F-A457-B8228E2F30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059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5781677"/>
            <a:ext cx="9144000" cy="1090613"/>
          </a:xfrm>
          <a:prstGeom prst="rect">
            <a:avLst/>
          </a:prstGeom>
          <a:solidFill>
            <a:srgbClr val="0000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582614" y="5740400"/>
            <a:ext cx="8561387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7000">
    <p:push dir="u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5781677"/>
            <a:ext cx="9144000" cy="1090613"/>
          </a:xfrm>
          <a:prstGeom prst="rect">
            <a:avLst/>
          </a:prstGeom>
          <a:solidFill>
            <a:srgbClr val="0000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582614" y="5740400"/>
            <a:ext cx="8561387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7000">
    <p:push dir="u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5781677"/>
            <a:ext cx="9144000" cy="1090613"/>
          </a:xfrm>
          <a:prstGeom prst="rect">
            <a:avLst/>
          </a:prstGeom>
          <a:solidFill>
            <a:srgbClr val="0000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3" name="Line 3"/>
          <p:cNvSpPr>
            <a:spLocks noChangeShapeType="1"/>
          </p:cNvSpPr>
          <p:nvPr/>
        </p:nvSpPr>
        <p:spPr bwMode="auto">
          <a:xfrm>
            <a:off x="582614" y="5740400"/>
            <a:ext cx="8561387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7000">
    <p:push dir="u"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9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255" y="3429000"/>
            <a:ext cx="2140010" cy="2641869"/>
          </a:xfrm>
          <a:prstGeom prst="rect">
            <a:avLst/>
          </a:prstGeom>
          <a:effectLst>
            <a:outerShdw blurRad="50800" dist="50800" dir="5400000" algn="ctr" rotWithShape="0">
              <a:schemeClr val="bg2"/>
            </a:outerShdw>
          </a:effectLst>
        </p:spPr>
      </p:pic>
      <p:grpSp>
        <p:nvGrpSpPr>
          <p:cNvPr id="2" name="Group 14"/>
          <p:cNvGrpSpPr/>
          <p:nvPr userDrawn="1"/>
        </p:nvGrpSpPr>
        <p:grpSpPr>
          <a:xfrm>
            <a:off x="0" y="2267859"/>
            <a:ext cx="4191000" cy="4590144"/>
            <a:chOff x="-1" y="1600199"/>
            <a:chExt cx="4501019" cy="5257801"/>
          </a:xfrm>
        </p:grpSpPr>
        <p:sp>
          <p:nvSpPr>
            <p:cNvPr id="16" name="Freeform 7"/>
            <p:cNvSpPr>
              <a:spLocks/>
            </p:cNvSpPr>
            <p:nvPr userDrawn="1"/>
          </p:nvSpPr>
          <p:spPr bwMode="auto">
            <a:xfrm>
              <a:off x="-1" y="1600199"/>
              <a:ext cx="4127498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84D3">
                <a:lumMod val="20000"/>
                <a:lumOff val="80000"/>
                <a:alpha val="3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7" name="Freeform 8"/>
            <p:cNvSpPr>
              <a:spLocks/>
            </p:cNvSpPr>
            <p:nvPr userDrawn="1"/>
          </p:nvSpPr>
          <p:spPr bwMode="auto">
            <a:xfrm>
              <a:off x="-1" y="3581398"/>
              <a:ext cx="1600200" cy="3276599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37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8" name="Freeform 9"/>
            <p:cNvSpPr>
              <a:spLocks/>
            </p:cNvSpPr>
            <p:nvPr userDrawn="1"/>
          </p:nvSpPr>
          <p:spPr bwMode="auto">
            <a:xfrm>
              <a:off x="0" y="2438399"/>
              <a:ext cx="2895599" cy="2154237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3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9" name="Freeform 10"/>
            <p:cNvSpPr>
              <a:spLocks/>
            </p:cNvSpPr>
            <p:nvPr userDrawn="1"/>
          </p:nvSpPr>
          <p:spPr bwMode="auto">
            <a:xfrm>
              <a:off x="1224419" y="3886199"/>
              <a:ext cx="3276599" cy="2971800"/>
            </a:xfrm>
            <a:custGeom>
              <a:avLst/>
              <a:gdLst/>
              <a:ahLst/>
              <a:cxnLst>
                <a:cxn ang="0">
                  <a:pos x="1377" y="130"/>
                </a:cxn>
                <a:cxn ang="0">
                  <a:pos x="1299" y="89"/>
                </a:cxn>
                <a:cxn ang="0">
                  <a:pos x="1220" y="56"/>
                </a:cxn>
                <a:cxn ang="0">
                  <a:pos x="1137" y="30"/>
                </a:cxn>
                <a:cxn ang="0">
                  <a:pos x="1052" y="11"/>
                </a:cxn>
                <a:cxn ang="0">
                  <a:pos x="966" y="2"/>
                </a:cxn>
                <a:cxn ang="0">
                  <a:pos x="880" y="0"/>
                </a:cxn>
                <a:cxn ang="0">
                  <a:pos x="794" y="5"/>
                </a:cxn>
                <a:cxn ang="0">
                  <a:pos x="708" y="18"/>
                </a:cxn>
                <a:cxn ang="0">
                  <a:pos x="624" y="40"/>
                </a:cxn>
                <a:cxn ang="0">
                  <a:pos x="543" y="69"/>
                </a:cxn>
                <a:cxn ang="0">
                  <a:pos x="466" y="107"/>
                </a:cxn>
                <a:cxn ang="0">
                  <a:pos x="391" y="155"/>
                </a:cxn>
                <a:cxn ang="0">
                  <a:pos x="322" y="210"/>
                </a:cxn>
                <a:cxn ang="0">
                  <a:pos x="258" y="272"/>
                </a:cxn>
                <a:cxn ang="0">
                  <a:pos x="200" y="345"/>
                </a:cxn>
                <a:cxn ang="0">
                  <a:pos x="149" y="426"/>
                </a:cxn>
                <a:cxn ang="0">
                  <a:pos x="124" y="472"/>
                </a:cxn>
                <a:cxn ang="0">
                  <a:pos x="83" y="568"/>
                </a:cxn>
                <a:cxn ang="0">
                  <a:pos x="48" y="667"/>
                </a:cxn>
                <a:cxn ang="0">
                  <a:pos x="23" y="769"/>
                </a:cxn>
                <a:cxn ang="0">
                  <a:pos x="7" y="875"/>
                </a:cxn>
                <a:cxn ang="0">
                  <a:pos x="0" y="982"/>
                </a:cxn>
                <a:cxn ang="0">
                  <a:pos x="2" y="1090"/>
                </a:cxn>
                <a:cxn ang="0">
                  <a:pos x="12" y="1200"/>
                </a:cxn>
                <a:cxn ang="0">
                  <a:pos x="31" y="1311"/>
                </a:cxn>
                <a:cxn ang="0">
                  <a:pos x="61" y="1420"/>
                </a:cxn>
                <a:cxn ang="0">
                  <a:pos x="101" y="1529"/>
                </a:cxn>
                <a:cxn ang="0">
                  <a:pos x="149" y="1636"/>
                </a:cxn>
                <a:cxn ang="0">
                  <a:pos x="206" y="1742"/>
                </a:cxn>
                <a:cxn ang="0">
                  <a:pos x="274" y="1844"/>
                </a:cxn>
                <a:cxn ang="0">
                  <a:pos x="353" y="1943"/>
                </a:cxn>
                <a:cxn ang="0">
                  <a:pos x="441" y="2039"/>
                </a:cxn>
                <a:cxn ang="0">
                  <a:pos x="2552" y="2085"/>
                </a:cxn>
                <a:cxn ang="0">
                  <a:pos x="2526" y="2070"/>
                </a:cxn>
                <a:cxn ang="0">
                  <a:pos x="2336" y="1955"/>
                </a:cxn>
                <a:cxn ang="0">
                  <a:pos x="2192" y="1860"/>
                </a:cxn>
                <a:cxn ang="0">
                  <a:pos x="2025" y="1748"/>
                </a:cxn>
                <a:cxn ang="0">
                  <a:pos x="1849" y="1619"/>
                </a:cxn>
                <a:cxn ang="0">
                  <a:pos x="1667" y="1477"/>
                </a:cxn>
                <a:cxn ang="0">
                  <a:pos x="1492" y="1326"/>
                </a:cxn>
                <a:cxn ang="0">
                  <a:pos x="1410" y="1246"/>
                </a:cxn>
                <a:cxn ang="0">
                  <a:pos x="1332" y="1167"/>
                </a:cxn>
                <a:cxn ang="0">
                  <a:pos x="1261" y="1086"/>
                </a:cxn>
                <a:cxn ang="0">
                  <a:pos x="1195" y="1004"/>
                </a:cxn>
                <a:cxn ang="0">
                  <a:pos x="1139" y="923"/>
                </a:cxn>
                <a:cxn ang="0">
                  <a:pos x="1091" y="840"/>
                </a:cxn>
                <a:cxn ang="0">
                  <a:pos x="1055" y="761"/>
                </a:cxn>
                <a:cxn ang="0">
                  <a:pos x="1030" y="680"/>
                </a:cxn>
                <a:cxn ang="0">
                  <a:pos x="1017" y="602"/>
                </a:cxn>
                <a:cxn ang="0">
                  <a:pos x="1019" y="527"/>
                </a:cxn>
                <a:cxn ang="0">
                  <a:pos x="1028" y="470"/>
                </a:cxn>
                <a:cxn ang="0">
                  <a:pos x="1040" y="434"/>
                </a:cxn>
                <a:cxn ang="0">
                  <a:pos x="1057" y="398"/>
                </a:cxn>
                <a:cxn ang="0">
                  <a:pos x="1076" y="363"/>
                </a:cxn>
                <a:cxn ang="0">
                  <a:pos x="1101" y="330"/>
                </a:cxn>
                <a:cxn ang="0">
                  <a:pos x="1131" y="295"/>
                </a:cxn>
                <a:cxn ang="0">
                  <a:pos x="1182" y="248"/>
                </a:cxn>
                <a:cxn ang="0">
                  <a:pos x="1269" y="186"/>
                </a:cxn>
                <a:cxn ang="0">
                  <a:pos x="1377" y="130"/>
                </a:cxn>
              </a:cxnLst>
              <a:rect l="0" t="0" r="r" b="b"/>
              <a:pathLst>
                <a:path w="2552" h="2085">
                  <a:moveTo>
                    <a:pt x="1377" y="130"/>
                  </a:moveTo>
                  <a:lnTo>
                    <a:pt x="1377" y="130"/>
                  </a:lnTo>
                  <a:lnTo>
                    <a:pt x="1339" y="109"/>
                  </a:lnTo>
                  <a:lnTo>
                    <a:pt x="1299" y="89"/>
                  </a:lnTo>
                  <a:lnTo>
                    <a:pt x="1260" y="73"/>
                  </a:lnTo>
                  <a:lnTo>
                    <a:pt x="1220" y="56"/>
                  </a:lnTo>
                  <a:lnTo>
                    <a:pt x="1179" y="43"/>
                  </a:lnTo>
                  <a:lnTo>
                    <a:pt x="1137" y="30"/>
                  </a:lnTo>
                  <a:lnTo>
                    <a:pt x="1094" y="20"/>
                  </a:lnTo>
                  <a:lnTo>
                    <a:pt x="1052" y="11"/>
                  </a:lnTo>
                  <a:lnTo>
                    <a:pt x="1009" y="7"/>
                  </a:lnTo>
                  <a:lnTo>
                    <a:pt x="966" y="2"/>
                  </a:lnTo>
                  <a:lnTo>
                    <a:pt x="923" y="0"/>
                  </a:lnTo>
                  <a:lnTo>
                    <a:pt x="880" y="0"/>
                  </a:lnTo>
                  <a:lnTo>
                    <a:pt x="837" y="2"/>
                  </a:lnTo>
                  <a:lnTo>
                    <a:pt x="794" y="5"/>
                  </a:lnTo>
                  <a:lnTo>
                    <a:pt x="751" y="10"/>
                  </a:lnTo>
                  <a:lnTo>
                    <a:pt x="708" y="18"/>
                  </a:lnTo>
                  <a:lnTo>
                    <a:pt x="667" y="28"/>
                  </a:lnTo>
                  <a:lnTo>
                    <a:pt x="624" y="40"/>
                  </a:lnTo>
                  <a:lnTo>
                    <a:pt x="584" y="54"/>
                  </a:lnTo>
                  <a:lnTo>
                    <a:pt x="543" y="69"/>
                  </a:lnTo>
                  <a:lnTo>
                    <a:pt x="504" y="87"/>
                  </a:lnTo>
                  <a:lnTo>
                    <a:pt x="466" y="107"/>
                  </a:lnTo>
                  <a:lnTo>
                    <a:pt x="428" y="130"/>
                  </a:lnTo>
                  <a:lnTo>
                    <a:pt x="391" y="155"/>
                  </a:lnTo>
                  <a:lnTo>
                    <a:pt x="357" y="182"/>
                  </a:lnTo>
                  <a:lnTo>
                    <a:pt x="322" y="210"/>
                  </a:lnTo>
                  <a:lnTo>
                    <a:pt x="289" y="241"/>
                  </a:lnTo>
                  <a:lnTo>
                    <a:pt x="258" y="272"/>
                  </a:lnTo>
                  <a:lnTo>
                    <a:pt x="228" y="309"/>
                  </a:lnTo>
                  <a:lnTo>
                    <a:pt x="200" y="345"/>
                  </a:lnTo>
                  <a:lnTo>
                    <a:pt x="173" y="385"/>
                  </a:lnTo>
                  <a:lnTo>
                    <a:pt x="149" y="426"/>
                  </a:lnTo>
                  <a:lnTo>
                    <a:pt x="149" y="426"/>
                  </a:lnTo>
                  <a:lnTo>
                    <a:pt x="124" y="472"/>
                  </a:lnTo>
                  <a:lnTo>
                    <a:pt x="102" y="520"/>
                  </a:lnTo>
                  <a:lnTo>
                    <a:pt x="83" y="568"/>
                  </a:lnTo>
                  <a:lnTo>
                    <a:pt x="64" y="617"/>
                  </a:lnTo>
                  <a:lnTo>
                    <a:pt x="48" y="667"/>
                  </a:lnTo>
                  <a:lnTo>
                    <a:pt x="35" y="718"/>
                  </a:lnTo>
                  <a:lnTo>
                    <a:pt x="23" y="769"/>
                  </a:lnTo>
                  <a:lnTo>
                    <a:pt x="15" y="822"/>
                  </a:lnTo>
                  <a:lnTo>
                    <a:pt x="7" y="875"/>
                  </a:lnTo>
                  <a:lnTo>
                    <a:pt x="2" y="928"/>
                  </a:lnTo>
                  <a:lnTo>
                    <a:pt x="0" y="982"/>
                  </a:lnTo>
                  <a:lnTo>
                    <a:pt x="0" y="1035"/>
                  </a:lnTo>
                  <a:lnTo>
                    <a:pt x="2" y="1090"/>
                  </a:lnTo>
                  <a:lnTo>
                    <a:pt x="5" y="1146"/>
                  </a:lnTo>
                  <a:lnTo>
                    <a:pt x="12" y="1200"/>
                  </a:lnTo>
                  <a:lnTo>
                    <a:pt x="22" y="1255"/>
                  </a:lnTo>
                  <a:lnTo>
                    <a:pt x="31" y="1311"/>
                  </a:lnTo>
                  <a:lnTo>
                    <a:pt x="46" y="1365"/>
                  </a:lnTo>
                  <a:lnTo>
                    <a:pt x="61" y="1420"/>
                  </a:lnTo>
                  <a:lnTo>
                    <a:pt x="79" y="1474"/>
                  </a:lnTo>
                  <a:lnTo>
                    <a:pt x="101" y="1529"/>
                  </a:lnTo>
                  <a:lnTo>
                    <a:pt x="124" y="1583"/>
                  </a:lnTo>
                  <a:lnTo>
                    <a:pt x="149" y="1636"/>
                  </a:lnTo>
                  <a:lnTo>
                    <a:pt x="177" y="1689"/>
                  </a:lnTo>
                  <a:lnTo>
                    <a:pt x="206" y="1742"/>
                  </a:lnTo>
                  <a:lnTo>
                    <a:pt x="239" y="1793"/>
                  </a:lnTo>
                  <a:lnTo>
                    <a:pt x="274" y="1844"/>
                  </a:lnTo>
                  <a:lnTo>
                    <a:pt x="312" y="1895"/>
                  </a:lnTo>
                  <a:lnTo>
                    <a:pt x="353" y="1943"/>
                  </a:lnTo>
                  <a:lnTo>
                    <a:pt x="396" y="1993"/>
                  </a:lnTo>
                  <a:lnTo>
                    <a:pt x="441" y="2039"/>
                  </a:lnTo>
                  <a:lnTo>
                    <a:pt x="489" y="2085"/>
                  </a:lnTo>
                  <a:lnTo>
                    <a:pt x="2552" y="2085"/>
                  </a:lnTo>
                  <a:lnTo>
                    <a:pt x="2552" y="2085"/>
                  </a:lnTo>
                  <a:lnTo>
                    <a:pt x="2526" y="2070"/>
                  </a:lnTo>
                  <a:lnTo>
                    <a:pt x="2450" y="2026"/>
                  </a:lnTo>
                  <a:lnTo>
                    <a:pt x="2336" y="1955"/>
                  </a:lnTo>
                  <a:lnTo>
                    <a:pt x="2266" y="1910"/>
                  </a:lnTo>
                  <a:lnTo>
                    <a:pt x="2192" y="1860"/>
                  </a:lnTo>
                  <a:lnTo>
                    <a:pt x="2111" y="1808"/>
                  </a:lnTo>
                  <a:lnTo>
                    <a:pt x="2025" y="1748"/>
                  </a:lnTo>
                  <a:lnTo>
                    <a:pt x="1938" y="1685"/>
                  </a:lnTo>
                  <a:lnTo>
                    <a:pt x="1849" y="1619"/>
                  </a:lnTo>
                  <a:lnTo>
                    <a:pt x="1758" y="1550"/>
                  </a:lnTo>
                  <a:lnTo>
                    <a:pt x="1667" y="1477"/>
                  </a:lnTo>
                  <a:lnTo>
                    <a:pt x="1578" y="1403"/>
                  </a:lnTo>
                  <a:lnTo>
                    <a:pt x="1492" y="1326"/>
                  </a:lnTo>
                  <a:lnTo>
                    <a:pt x="1451" y="1286"/>
                  </a:lnTo>
                  <a:lnTo>
                    <a:pt x="1410" y="1246"/>
                  </a:lnTo>
                  <a:lnTo>
                    <a:pt x="1370" y="1207"/>
                  </a:lnTo>
                  <a:lnTo>
                    <a:pt x="1332" y="1167"/>
                  </a:lnTo>
                  <a:lnTo>
                    <a:pt x="1296" y="1126"/>
                  </a:lnTo>
                  <a:lnTo>
                    <a:pt x="1261" y="1086"/>
                  </a:lnTo>
                  <a:lnTo>
                    <a:pt x="1227" y="1045"/>
                  </a:lnTo>
                  <a:lnTo>
                    <a:pt x="1195" y="1004"/>
                  </a:lnTo>
                  <a:lnTo>
                    <a:pt x="1167" y="962"/>
                  </a:lnTo>
                  <a:lnTo>
                    <a:pt x="1139" y="923"/>
                  </a:lnTo>
                  <a:lnTo>
                    <a:pt x="1114" y="881"/>
                  </a:lnTo>
                  <a:lnTo>
                    <a:pt x="1091" y="840"/>
                  </a:lnTo>
                  <a:lnTo>
                    <a:pt x="1071" y="801"/>
                  </a:lnTo>
                  <a:lnTo>
                    <a:pt x="1055" y="761"/>
                  </a:lnTo>
                  <a:lnTo>
                    <a:pt x="1042" y="720"/>
                  </a:lnTo>
                  <a:lnTo>
                    <a:pt x="1030" y="680"/>
                  </a:lnTo>
                  <a:lnTo>
                    <a:pt x="1022" y="642"/>
                  </a:lnTo>
                  <a:lnTo>
                    <a:pt x="1017" y="602"/>
                  </a:lnTo>
                  <a:lnTo>
                    <a:pt x="1015" y="565"/>
                  </a:lnTo>
                  <a:lnTo>
                    <a:pt x="1019" y="527"/>
                  </a:lnTo>
                  <a:lnTo>
                    <a:pt x="1023" y="489"/>
                  </a:lnTo>
                  <a:lnTo>
                    <a:pt x="1028" y="470"/>
                  </a:lnTo>
                  <a:lnTo>
                    <a:pt x="1033" y="452"/>
                  </a:lnTo>
                  <a:lnTo>
                    <a:pt x="1040" y="434"/>
                  </a:lnTo>
                  <a:lnTo>
                    <a:pt x="1048" y="416"/>
                  </a:lnTo>
                  <a:lnTo>
                    <a:pt x="1057" y="398"/>
                  </a:lnTo>
                  <a:lnTo>
                    <a:pt x="1066" y="381"/>
                  </a:lnTo>
                  <a:lnTo>
                    <a:pt x="1076" y="363"/>
                  </a:lnTo>
                  <a:lnTo>
                    <a:pt x="1088" y="347"/>
                  </a:lnTo>
                  <a:lnTo>
                    <a:pt x="1101" y="330"/>
                  </a:lnTo>
                  <a:lnTo>
                    <a:pt x="1116" y="312"/>
                  </a:lnTo>
                  <a:lnTo>
                    <a:pt x="1131" y="295"/>
                  </a:lnTo>
                  <a:lnTo>
                    <a:pt x="1147" y="281"/>
                  </a:lnTo>
                  <a:lnTo>
                    <a:pt x="1182" y="248"/>
                  </a:lnTo>
                  <a:lnTo>
                    <a:pt x="1223" y="216"/>
                  </a:lnTo>
                  <a:lnTo>
                    <a:pt x="1269" y="186"/>
                  </a:lnTo>
                  <a:lnTo>
                    <a:pt x="1321" y="158"/>
                  </a:lnTo>
                  <a:lnTo>
                    <a:pt x="1377" y="130"/>
                  </a:lnTo>
                  <a:lnTo>
                    <a:pt x="1377" y="130"/>
                  </a:lnTo>
                  <a:close/>
                </a:path>
              </a:pathLst>
            </a:custGeom>
            <a:solidFill>
              <a:sysClr val="window" lastClr="FFFFFF">
                <a:lumMod val="95000"/>
                <a:alpha val="27000"/>
              </a:sys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0" name="Freeform 11"/>
            <p:cNvSpPr>
              <a:spLocks/>
            </p:cNvSpPr>
            <p:nvPr userDrawn="1"/>
          </p:nvSpPr>
          <p:spPr bwMode="auto">
            <a:xfrm>
              <a:off x="876758" y="3994150"/>
              <a:ext cx="1719262" cy="2863850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rgbClr val="4584D3">
                <a:lumMod val="60000"/>
                <a:lumOff val="40000"/>
                <a:alpha val="37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475" y="2097627"/>
            <a:ext cx="7066520" cy="665687"/>
          </a:xfrm>
        </p:spPr>
        <p:txBody>
          <a:bodyPr>
            <a:noAutofit/>
          </a:bodyPr>
          <a:lstStyle>
            <a:lvl1pPr marL="0" indent="0" algn="r">
              <a:buNone/>
              <a:defRPr sz="2600" b="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Presenter Name</a:t>
            </a:r>
          </a:p>
        </p:txBody>
      </p:sp>
      <p:sp>
        <p:nvSpPr>
          <p:cNvPr id="13" name="Freeform 12"/>
          <p:cNvSpPr>
            <a:spLocks/>
          </p:cNvSpPr>
          <p:nvPr userDrawn="1"/>
        </p:nvSpPr>
        <p:spPr bwMode="auto">
          <a:xfrm>
            <a:off x="4613598" y="-25400"/>
            <a:ext cx="4530403" cy="625626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432" y="0"/>
              </a:cxn>
              <a:cxn ang="0">
                <a:pos x="1432" y="3492"/>
              </a:cxn>
              <a:cxn ang="0">
                <a:pos x="1419" y="3252"/>
              </a:cxn>
              <a:cxn ang="0">
                <a:pos x="1406" y="3024"/>
              </a:cxn>
              <a:cxn ang="0">
                <a:pos x="1393" y="2807"/>
              </a:cxn>
              <a:cxn ang="0">
                <a:pos x="1379" y="2601"/>
              </a:cxn>
              <a:cxn ang="0">
                <a:pos x="1364" y="2407"/>
              </a:cxn>
              <a:cxn ang="0">
                <a:pos x="1348" y="2222"/>
              </a:cxn>
              <a:cxn ang="0">
                <a:pos x="1330" y="2047"/>
              </a:cxn>
              <a:cxn ang="0">
                <a:pos x="1311" y="1881"/>
              </a:cxn>
              <a:cxn ang="0">
                <a:pos x="1291" y="1726"/>
              </a:cxn>
              <a:cxn ang="0">
                <a:pos x="1268" y="1580"/>
              </a:cxn>
              <a:cxn ang="0">
                <a:pos x="1245" y="1442"/>
              </a:cxn>
              <a:cxn ang="0">
                <a:pos x="1218" y="1313"/>
              </a:cxn>
              <a:cxn ang="0">
                <a:pos x="1190" y="1192"/>
              </a:cxn>
              <a:cxn ang="0">
                <a:pos x="1158" y="1078"/>
              </a:cxn>
              <a:cxn ang="0">
                <a:pos x="1125" y="973"/>
              </a:cxn>
              <a:cxn ang="0">
                <a:pos x="1089" y="873"/>
              </a:cxn>
              <a:cxn ang="0">
                <a:pos x="1049" y="781"/>
              </a:cxn>
              <a:cxn ang="0">
                <a:pos x="1007" y="696"/>
              </a:cxn>
              <a:cxn ang="0">
                <a:pos x="962" y="617"/>
              </a:cxn>
              <a:cxn ang="0">
                <a:pos x="913" y="544"/>
              </a:cxn>
              <a:cxn ang="0">
                <a:pos x="860" y="475"/>
              </a:cxn>
              <a:cxn ang="0">
                <a:pos x="804" y="413"/>
              </a:cxn>
              <a:cxn ang="0">
                <a:pos x="744" y="354"/>
              </a:cxn>
              <a:cxn ang="0">
                <a:pos x="680" y="301"/>
              </a:cxn>
              <a:cxn ang="0">
                <a:pos x="611" y="252"/>
              </a:cxn>
              <a:cxn ang="0">
                <a:pos x="539" y="206"/>
              </a:cxn>
              <a:cxn ang="0">
                <a:pos x="461" y="165"/>
              </a:cxn>
              <a:cxn ang="0">
                <a:pos x="379" y="128"/>
              </a:cxn>
              <a:cxn ang="0">
                <a:pos x="292" y="92"/>
              </a:cxn>
              <a:cxn ang="0">
                <a:pos x="200" y="59"/>
              </a:cxn>
              <a:cxn ang="0">
                <a:pos x="103" y="28"/>
              </a:cxn>
              <a:cxn ang="0">
                <a:pos x="0" y="0"/>
              </a:cxn>
            </a:cxnLst>
            <a:rect l="0" t="0" r="r" b="b"/>
            <a:pathLst>
              <a:path w="1432" h="3492">
                <a:moveTo>
                  <a:pt x="0" y="0"/>
                </a:moveTo>
                <a:lnTo>
                  <a:pt x="1432" y="0"/>
                </a:lnTo>
                <a:lnTo>
                  <a:pt x="1432" y="3492"/>
                </a:lnTo>
                <a:lnTo>
                  <a:pt x="1419" y="3252"/>
                </a:lnTo>
                <a:lnTo>
                  <a:pt x="1406" y="3024"/>
                </a:lnTo>
                <a:lnTo>
                  <a:pt x="1393" y="2807"/>
                </a:lnTo>
                <a:lnTo>
                  <a:pt x="1379" y="2601"/>
                </a:lnTo>
                <a:lnTo>
                  <a:pt x="1364" y="2407"/>
                </a:lnTo>
                <a:lnTo>
                  <a:pt x="1348" y="2222"/>
                </a:lnTo>
                <a:lnTo>
                  <a:pt x="1330" y="2047"/>
                </a:lnTo>
                <a:lnTo>
                  <a:pt x="1311" y="1881"/>
                </a:lnTo>
                <a:lnTo>
                  <a:pt x="1291" y="1726"/>
                </a:lnTo>
                <a:lnTo>
                  <a:pt x="1268" y="1580"/>
                </a:lnTo>
                <a:lnTo>
                  <a:pt x="1245" y="1442"/>
                </a:lnTo>
                <a:lnTo>
                  <a:pt x="1218" y="1313"/>
                </a:lnTo>
                <a:lnTo>
                  <a:pt x="1190" y="1192"/>
                </a:lnTo>
                <a:lnTo>
                  <a:pt x="1158" y="1078"/>
                </a:lnTo>
                <a:lnTo>
                  <a:pt x="1125" y="973"/>
                </a:lnTo>
                <a:lnTo>
                  <a:pt x="1089" y="873"/>
                </a:lnTo>
                <a:lnTo>
                  <a:pt x="1049" y="781"/>
                </a:lnTo>
                <a:lnTo>
                  <a:pt x="1007" y="696"/>
                </a:lnTo>
                <a:lnTo>
                  <a:pt x="962" y="617"/>
                </a:lnTo>
                <a:lnTo>
                  <a:pt x="913" y="544"/>
                </a:lnTo>
                <a:lnTo>
                  <a:pt x="860" y="475"/>
                </a:lnTo>
                <a:lnTo>
                  <a:pt x="804" y="413"/>
                </a:lnTo>
                <a:lnTo>
                  <a:pt x="744" y="354"/>
                </a:lnTo>
                <a:lnTo>
                  <a:pt x="680" y="301"/>
                </a:lnTo>
                <a:lnTo>
                  <a:pt x="611" y="252"/>
                </a:lnTo>
                <a:lnTo>
                  <a:pt x="539" y="206"/>
                </a:lnTo>
                <a:lnTo>
                  <a:pt x="461" y="165"/>
                </a:lnTo>
                <a:lnTo>
                  <a:pt x="379" y="128"/>
                </a:lnTo>
                <a:lnTo>
                  <a:pt x="292" y="92"/>
                </a:lnTo>
                <a:lnTo>
                  <a:pt x="200" y="59"/>
                </a:lnTo>
                <a:lnTo>
                  <a:pt x="103" y="28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16000">
                <a:schemeClr val="accent2">
                  <a:tint val="66000"/>
                  <a:satMod val="160000"/>
                  <a:alpha val="29000"/>
                </a:schemeClr>
              </a:gs>
              <a:gs pos="35000">
                <a:schemeClr val="accent2">
                  <a:tint val="44500"/>
                  <a:satMod val="160000"/>
                  <a:lumMod val="48000"/>
                  <a:lumOff val="52000"/>
                  <a:alpha val="20000"/>
                </a:schemeClr>
              </a:gs>
              <a:gs pos="100000">
                <a:schemeClr val="accent2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7" name="Group 8"/>
          <p:cNvGrpSpPr/>
          <p:nvPr userDrawn="1"/>
        </p:nvGrpSpPr>
        <p:grpSpPr>
          <a:xfrm>
            <a:off x="7494122" y="5833613"/>
            <a:ext cx="1379239" cy="749809"/>
            <a:chOff x="7124601" y="3678604"/>
            <a:chExt cx="1379239" cy="562357"/>
          </a:xfrm>
        </p:grpSpPr>
        <p:sp>
          <p:nvSpPr>
            <p:cNvPr id="6" name="Rectangle 5"/>
            <p:cNvSpPr/>
            <p:nvPr userDrawn="1"/>
          </p:nvSpPr>
          <p:spPr>
            <a:xfrm>
              <a:off x="7124601" y="3678604"/>
              <a:ext cx="1379239" cy="562357"/>
            </a:xfrm>
            <a:prstGeom prst="rect">
              <a:avLst/>
            </a:prstGeom>
            <a:solidFill>
              <a:srgbClr val="001848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prstClr val="white"/>
                </a:solidFill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38873" y="3693601"/>
              <a:ext cx="1364967" cy="524249"/>
            </a:xfrm>
            <a:prstGeom prst="rect">
              <a:avLst/>
            </a:prstGeom>
          </p:spPr>
        </p:pic>
      </p:grpSp>
      <p:sp>
        <p:nvSpPr>
          <p:cNvPr id="21" name="Rectangle 20"/>
          <p:cNvSpPr/>
          <p:nvPr userDrawn="1"/>
        </p:nvSpPr>
        <p:spPr>
          <a:xfrm>
            <a:off x="5378045" y="5374853"/>
            <a:ext cx="3610530" cy="369332"/>
          </a:xfrm>
          <a:prstGeom prst="rect">
            <a:avLst/>
          </a:prstGeom>
          <a:effectLst>
            <a:outerShdw blurRad="38100" dist="25400" dir="1200000" algn="t" rotWithShape="0">
              <a:srgbClr val="002060"/>
            </a:outerShdw>
          </a:effectLst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prstClr val="white"/>
                </a:solidFill>
                <a:latin typeface="Times New Roman"/>
              </a:rPr>
              <a:t>2013 NCPMI Annual Conference</a:t>
            </a:r>
            <a:endParaRPr lang="en-US" sz="1800" b="1" dirty="0">
              <a:solidFill>
                <a:prstClr val="white"/>
              </a:solidFill>
              <a:latin typeface="Times New Roman"/>
            </a:endParaRPr>
          </a:p>
        </p:txBody>
      </p:sp>
      <p:sp>
        <p:nvSpPr>
          <p:cNvPr id="24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270640" y="852213"/>
            <a:ext cx="7335355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r">
              <a:defRPr sz="3400" baseline="0">
                <a:solidFill>
                  <a:srgbClr val="F68428"/>
                </a:solidFill>
                <a:effectLst>
                  <a:innerShdw blurRad="63500" dist="50800" dir="2700000">
                    <a:schemeClr val="bg1">
                      <a:alpha val="55000"/>
                    </a:schemeClr>
                  </a:innerShdw>
                </a:effectLst>
              </a:defRPr>
            </a:lvl1pPr>
          </a:lstStyle>
          <a:p>
            <a:r>
              <a:rPr lang="en-US" dirty="0" smtClean="0"/>
              <a:t>Presentation Title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0" hasCustomPrompt="1"/>
          </p:nvPr>
        </p:nvSpPr>
        <p:spPr>
          <a:xfrm>
            <a:off x="539475" y="2763314"/>
            <a:ext cx="7066520" cy="665687"/>
          </a:xfrm>
        </p:spPr>
        <p:txBody>
          <a:bodyPr>
            <a:normAutofit/>
          </a:bodyPr>
          <a:lstStyle>
            <a:lvl1pPr marL="0" marR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200" b="0" baseline="0"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sz="2200" dirty="0" smtClean="0"/>
              <a:t>Presenter Title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85167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7000">
    <p:push dir="u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37927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levels</a:t>
            </a:r>
            <a:endParaRPr lang="en-US" dirty="0"/>
          </a:p>
        </p:txBody>
      </p:sp>
      <p:grpSp>
        <p:nvGrpSpPr>
          <p:cNvPr id="4" name="Group 11"/>
          <p:cNvGrpSpPr/>
          <p:nvPr userDrawn="1"/>
        </p:nvGrpSpPr>
        <p:grpSpPr>
          <a:xfrm>
            <a:off x="0" y="2855092"/>
            <a:ext cx="2042828" cy="4002909"/>
            <a:chOff x="0" y="2533588"/>
            <a:chExt cx="4575934" cy="8966516"/>
          </a:xfrm>
        </p:grpSpPr>
        <p:sp>
          <p:nvSpPr>
            <p:cNvPr id="1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84D3">
                <a:lumMod val="20000"/>
                <a:lumOff val="80000"/>
                <a:alpha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14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8" cy="2154238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16" name="Freeform 11"/>
            <p:cNvSpPr>
              <a:spLocks/>
            </p:cNvSpPr>
            <p:nvPr userDrawn="1"/>
          </p:nvSpPr>
          <p:spPr bwMode="auto">
            <a:xfrm>
              <a:off x="1155002" y="5712826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rgbClr val="4584D3">
                <a:lumMod val="60000"/>
                <a:lumOff val="4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5886920"/>
            <a:ext cx="499040" cy="70388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539476" y="5938128"/>
            <a:ext cx="140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2013 NCPMI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  Annual Conference</a:t>
            </a:r>
            <a:endParaRPr lang="en-US" sz="1200" b="1" dirty="0">
              <a:solidFill>
                <a:srgbClr val="F68428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9353164"/>
      </p:ext>
    </p:extLst>
  </p:cSld>
  <p:clrMapOvr>
    <a:masterClrMapping/>
  </p:clrMapOvr>
  <p:transition spd="slow" advClick="0" advTm="7000">
    <p:push dir="u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Autofit/>
          </a:bodyPr>
          <a:lstStyle>
            <a:lvl1pPr algn="l">
              <a:defRPr sz="28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185"/>
            <a:ext cx="7772400" cy="150071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5886920"/>
            <a:ext cx="499040" cy="70388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539476" y="5938128"/>
            <a:ext cx="140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2013 NCPMI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  Annual Conference</a:t>
            </a:r>
            <a:endParaRPr lang="en-US" sz="1200" b="1" dirty="0">
              <a:solidFill>
                <a:srgbClr val="F68428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7068326" y="5886451"/>
            <a:ext cx="1860370" cy="717549"/>
          </a:xfrm>
        </p:spPr>
        <p:txBody>
          <a:bodyPr>
            <a:normAutofit/>
          </a:bodyPr>
          <a:lstStyle>
            <a:lvl1pPr marL="0" indent="0">
              <a:buNone/>
              <a:defRPr sz="1000" b="1" baseline="0"/>
            </a:lvl1pPr>
          </a:lstStyle>
          <a:p>
            <a:r>
              <a:rPr lang="en-US" dirty="0" smtClean="0"/>
              <a:t>Insert Your Logo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087480"/>
      </p:ext>
    </p:extLst>
  </p:cSld>
  <p:clrMapOvr>
    <a:masterClrMapping/>
  </p:clrMapOvr>
  <p:transition spd="slow" advClick="0" advTm="7000">
    <p:push dir="u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2867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2867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5886920"/>
            <a:ext cx="499040" cy="70388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539476" y="5938128"/>
            <a:ext cx="140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2013 NCPMI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  Annual Conference</a:t>
            </a:r>
            <a:endParaRPr lang="en-US" sz="1200" b="1" dirty="0">
              <a:solidFill>
                <a:srgbClr val="F68428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" name="Group 23"/>
          <p:cNvGrpSpPr/>
          <p:nvPr userDrawn="1"/>
        </p:nvGrpSpPr>
        <p:grpSpPr>
          <a:xfrm>
            <a:off x="0" y="2855092"/>
            <a:ext cx="2042828" cy="4002909"/>
            <a:chOff x="0" y="2533588"/>
            <a:chExt cx="4575934" cy="8966516"/>
          </a:xfrm>
        </p:grpSpPr>
        <p:sp>
          <p:nvSpPr>
            <p:cNvPr id="25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84D3">
                <a:lumMod val="20000"/>
                <a:lumOff val="80000"/>
                <a:alpha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14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7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8" cy="2154238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8" name="Freeform 11"/>
            <p:cNvSpPr>
              <a:spLocks/>
            </p:cNvSpPr>
            <p:nvPr userDrawn="1"/>
          </p:nvSpPr>
          <p:spPr bwMode="auto">
            <a:xfrm>
              <a:off x="1155002" y="5712826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rgbClr val="4584D3">
                <a:lumMod val="60000"/>
                <a:lumOff val="4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</p:grpSp>
      <p:sp>
        <p:nvSpPr>
          <p:cNvPr id="29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7068326" y="5886451"/>
            <a:ext cx="1860370" cy="717549"/>
          </a:xfrm>
        </p:spPr>
        <p:txBody>
          <a:bodyPr>
            <a:normAutofit/>
          </a:bodyPr>
          <a:lstStyle>
            <a:lvl1pPr marL="0" indent="0">
              <a:buNone/>
              <a:defRPr sz="1000" b="1" baseline="0"/>
            </a:lvl1pPr>
          </a:lstStyle>
          <a:p>
            <a:r>
              <a:rPr lang="en-US" dirty="0" smtClean="0"/>
              <a:t>Insert Your Logo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04177"/>
      </p:ext>
    </p:extLst>
  </p:cSld>
  <p:clrMapOvr>
    <a:masterClrMapping/>
  </p:clrMapOvr>
  <p:transition spd="slow" advClick="0" advTm="7000">
    <p:push dir="u"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76219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762193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5886920"/>
            <a:ext cx="499040" cy="70388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539476" y="5938128"/>
            <a:ext cx="140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2013 NCPMI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  Annual Conference</a:t>
            </a:r>
            <a:endParaRPr lang="en-US" sz="1200" b="1" dirty="0">
              <a:solidFill>
                <a:srgbClr val="F68428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7" name="Group 21"/>
          <p:cNvGrpSpPr/>
          <p:nvPr userDrawn="1"/>
        </p:nvGrpSpPr>
        <p:grpSpPr>
          <a:xfrm>
            <a:off x="0" y="2855092"/>
            <a:ext cx="2042828" cy="4002909"/>
            <a:chOff x="0" y="2533588"/>
            <a:chExt cx="4575934" cy="8966516"/>
          </a:xfrm>
        </p:grpSpPr>
        <p:sp>
          <p:nvSpPr>
            <p:cNvPr id="23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84D3">
                <a:lumMod val="20000"/>
                <a:lumOff val="80000"/>
                <a:alpha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4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14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5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8" cy="2154238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6" name="Freeform 11"/>
            <p:cNvSpPr>
              <a:spLocks/>
            </p:cNvSpPr>
            <p:nvPr userDrawn="1"/>
          </p:nvSpPr>
          <p:spPr bwMode="auto">
            <a:xfrm>
              <a:off x="1155002" y="5712826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rgbClr val="4584D3">
                <a:lumMod val="60000"/>
                <a:lumOff val="4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</p:grpSp>
      <p:sp>
        <p:nvSpPr>
          <p:cNvPr id="27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7068326" y="5886451"/>
            <a:ext cx="1860370" cy="717549"/>
          </a:xfrm>
        </p:spPr>
        <p:txBody>
          <a:bodyPr>
            <a:normAutofit/>
          </a:bodyPr>
          <a:lstStyle>
            <a:lvl1pPr marL="0" indent="0">
              <a:buNone/>
              <a:defRPr sz="1000" b="1" baseline="0"/>
            </a:lvl1pPr>
          </a:lstStyle>
          <a:p>
            <a:r>
              <a:rPr lang="en-US" dirty="0" smtClean="0"/>
              <a:t>Insert Your Logo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2708737"/>
      </p:ext>
    </p:extLst>
  </p:cSld>
  <p:clrMapOvr>
    <a:masterClrMapping/>
  </p:clrMapOvr>
  <p:transition spd="slow" advClick="0" advTm="7000">
    <p:push dir="u"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5886920"/>
            <a:ext cx="499040" cy="70388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539476" y="5938128"/>
            <a:ext cx="140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2013 NCPMI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  Annual Conference</a:t>
            </a:r>
            <a:endParaRPr lang="en-US" sz="1200" b="1" dirty="0">
              <a:solidFill>
                <a:srgbClr val="F68428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7068326" y="5886451"/>
            <a:ext cx="1860370" cy="717549"/>
          </a:xfrm>
        </p:spPr>
        <p:txBody>
          <a:bodyPr>
            <a:normAutofit/>
          </a:bodyPr>
          <a:lstStyle>
            <a:lvl1pPr marL="0" indent="0">
              <a:buNone/>
              <a:defRPr sz="1000" b="1" baseline="0"/>
            </a:lvl1pPr>
          </a:lstStyle>
          <a:p>
            <a:r>
              <a:rPr lang="en-US" dirty="0" smtClean="0"/>
              <a:t>Insert Your Logo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6414593"/>
      </p:ext>
    </p:extLst>
  </p:cSld>
  <p:clrMapOvr>
    <a:masterClrMapping/>
  </p:clrMapOvr>
  <p:transition spd="slow" advClick="0" advTm="7000">
    <p:push dir="u"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5886920"/>
            <a:ext cx="499040" cy="703880"/>
          </a:xfrm>
          <a:prstGeom prst="rect">
            <a:avLst/>
          </a:prstGeom>
        </p:spPr>
      </p:pic>
      <p:sp>
        <p:nvSpPr>
          <p:cNvPr id="20" name="Rectangle 19"/>
          <p:cNvSpPr/>
          <p:nvPr userDrawn="1"/>
        </p:nvSpPr>
        <p:spPr>
          <a:xfrm>
            <a:off x="539476" y="5938128"/>
            <a:ext cx="140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2013 NCPMI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  Annual Conference</a:t>
            </a:r>
            <a:endParaRPr lang="en-US" sz="1200" b="1" dirty="0">
              <a:solidFill>
                <a:srgbClr val="F68428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2" name="Group 20"/>
          <p:cNvGrpSpPr/>
          <p:nvPr userDrawn="1"/>
        </p:nvGrpSpPr>
        <p:grpSpPr>
          <a:xfrm>
            <a:off x="0" y="2855092"/>
            <a:ext cx="2042828" cy="4002909"/>
            <a:chOff x="0" y="2533588"/>
            <a:chExt cx="4575934" cy="8966516"/>
          </a:xfrm>
        </p:grpSpPr>
        <p:sp>
          <p:nvSpPr>
            <p:cNvPr id="22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84D3">
                <a:lumMod val="20000"/>
                <a:lumOff val="80000"/>
                <a:alpha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3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14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4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8" cy="2154238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5" name="Freeform 11"/>
            <p:cNvSpPr>
              <a:spLocks/>
            </p:cNvSpPr>
            <p:nvPr userDrawn="1"/>
          </p:nvSpPr>
          <p:spPr bwMode="auto">
            <a:xfrm>
              <a:off x="1155002" y="5712826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rgbClr val="4584D3">
                <a:lumMod val="60000"/>
                <a:lumOff val="4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</p:grpSp>
      <p:sp>
        <p:nvSpPr>
          <p:cNvPr id="26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7068326" y="5886451"/>
            <a:ext cx="1860370" cy="717549"/>
          </a:xfrm>
        </p:spPr>
        <p:txBody>
          <a:bodyPr>
            <a:normAutofit/>
          </a:bodyPr>
          <a:lstStyle>
            <a:lvl1pPr marL="0" indent="0">
              <a:buNone/>
              <a:defRPr sz="1000" b="1" baseline="0"/>
            </a:lvl1pPr>
          </a:lstStyle>
          <a:p>
            <a:r>
              <a:rPr lang="en-US" dirty="0" smtClean="0"/>
              <a:t>Insert Your Logo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238907"/>
      </p:ext>
    </p:extLst>
  </p:cSld>
  <p:clrMapOvr>
    <a:masterClrMapping/>
  </p:clrMapOvr>
  <p:transition spd="slow" advClick="0" advTm="7000">
    <p:push dir="u"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61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451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5886920"/>
            <a:ext cx="499040" cy="70388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539476" y="5938128"/>
            <a:ext cx="140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2013 NCPMI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  Annual Conference</a:t>
            </a:r>
            <a:endParaRPr lang="en-US" sz="1200" b="1" dirty="0">
              <a:solidFill>
                <a:srgbClr val="F68428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" name="Group 23"/>
          <p:cNvGrpSpPr/>
          <p:nvPr userDrawn="1"/>
        </p:nvGrpSpPr>
        <p:grpSpPr>
          <a:xfrm>
            <a:off x="0" y="2855092"/>
            <a:ext cx="2042828" cy="4002909"/>
            <a:chOff x="0" y="2533588"/>
            <a:chExt cx="4575934" cy="8966516"/>
          </a:xfrm>
        </p:grpSpPr>
        <p:sp>
          <p:nvSpPr>
            <p:cNvPr id="25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84D3">
                <a:lumMod val="20000"/>
                <a:lumOff val="80000"/>
                <a:alpha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14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7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8" cy="2154238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8" name="Freeform 11"/>
            <p:cNvSpPr>
              <a:spLocks/>
            </p:cNvSpPr>
            <p:nvPr userDrawn="1"/>
          </p:nvSpPr>
          <p:spPr bwMode="auto">
            <a:xfrm>
              <a:off x="1155002" y="5712826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rgbClr val="4584D3">
                <a:lumMod val="60000"/>
                <a:lumOff val="4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</p:grpSp>
      <p:sp>
        <p:nvSpPr>
          <p:cNvPr id="29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7068326" y="5886451"/>
            <a:ext cx="1860370" cy="717549"/>
          </a:xfrm>
        </p:spPr>
        <p:txBody>
          <a:bodyPr>
            <a:normAutofit/>
          </a:bodyPr>
          <a:lstStyle>
            <a:lvl1pPr marL="0" indent="0">
              <a:buNone/>
              <a:defRPr sz="1000" b="1" baseline="0"/>
            </a:lvl1pPr>
          </a:lstStyle>
          <a:p>
            <a:r>
              <a:rPr lang="en-US" dirty="0" smtClean="0"/>
              <a:t>Insert Your Logo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4248929"/>
      </p:ext>
    </p:extLst>
  </p:cSld>
  <p:clrMapOvr>
    <a:masterClrMapping/>
  </p:clrMapOvr>
  <p:transition spd="slow" advClick="0" advTm="7000">
    <p:push dir="u"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51858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235" y="5886920"/>
            <a:ext cx="499040" cy="703880"/>
          </a:xfrm>
          <a:prstGeom prst="rect">
            <a:avLst/>
          </a:prstGeom>
        </p:spPr>
      </p:pic>
      <p:sp>
        <p:nvSpPr>
          <p:cNvPr id="23" name="Rectangle 22"/>
          <p:cNvSpPr/>
          <p:nvPr userDrawn="1"/>
        </p:nvSpPr>
        <p:spPr>
          <a:xfrm>
            <a:off x="539476" y="5938128"/>
            <a:ext cx="14096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2013 NCPMI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F68428"/>
                </a:solidFill>
                <a:latin typeface="Arial Narrow" panose="020B0606020202030204" pitchFamily="34" charset="0"/>
              </a:rPr>
              <a:t>  Annual Conference</a:t>
            </a:r>
            <a:endParaRPr lang="en-US" sz="1200" b="1" dirty="0">
              <a:solidFill>
                <a:srgbClr val="F68428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5" name="Group 23"/>
          <p:cNvGrpSpPr/>
          <p:nvPr userDrawn="1"/>
        </p:nvGrpSpPr>
        <p:grpSpPr>
          <a:xfrm>
            <a:off x="0" y="2855092"/>
            <a:ext cx="2042828" cy="4002909"/>
            <a:chOff x="0" y="2533588"/>
            <a:chExt cx="4575934" cy="8966516"/>
          </a:xfrm>
        </p:grpSpPr>
        <p:sp>
          <p:nvSpPr>
            <p:cNvPr id="25" name="Freeform 7"/>
            <p:cNvSpPr>
              <a:spLocks/>
            </p:cNvSpPr>
            <p:nvPr userDrawn="1"/>
          </p:nvSpPr>
          <p:spPr bwMode="auto">
            <a:xfrm>
              <a:off x="0" y="2533588"/>
              <a:ext cx="4127500" cy="25146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4" y="18"/>
                </a:cxn>
                <a:cxn ang="0">
                  <a:pos x="246" y="40"/>
                </a:cxn>
                <a:cxn ang="0">
                  <a:pos x="365" y="64"/>
                </a:cxn>
                <a:cxn ang="0">
                  <a:pos x="596" y="127"/>
                </a:cxn>
                <a:cxn ang="0">
                  <a:pos x="815" y="200"/>
                </a:cxn>
                <a:cxn ang="0">
                  <a:pos x="1025" y="286"/>
                </a:cxn>
                <a:cxn ang="0">
                  <a:pos x="1223" y="380"/>
                </a:cxn>
                <a:cxn ang="0">
                  <a:pos x="1411" y="482"/>
                </a:cxn>
                <a:cxn ang="0">
                  <a:pos x="1588" y="591"/>
                </a:cxn>
                <a:cxn ang="0">
                  <a:pos x="1753" y="707"/>
                </a:cxn>
                <a:cxn ang="0">
                  <a:pos x="1907" y="824"/>
                </a:cxn>
                <a:cxn ang="0">
                  <a:pos x="2047" y="946"/>
                </a:cxn>
                <a:cxn ang="0">
                  <a:pos x="2177" y="1066"/>
                </a:cxn>
                <a:cxn ang="0">
                  <a:pos x="2293" y="1189"/>
                </a:cxn>
                <a:cxn ang="0">
                  <a:pos x="2397" y="1308"/>
                </a:cxn>
                <a:cxn ang="0">
                  <a:pos x="2488" y="1423"/>
                </a:cxn>
                <a:cxn ang="0">
                  <a:pos x="2565" y="1534"/>
                </a:cxn>
                <a:cxn ang="0">
                  <a:pos x="2600" y="1587"/>
                </a:cxn>
                <a:cxn ang="0">
                  <a:pos x="2535" y="1522"/>
                </a:cxn>
                <a:cxn ang="0">
                  <a:pos x="2455" y="1451"/>
                </a:cxn>
                <a:cxn ang="0">
                  <a:pos x="2359" y="1375"/>
                </a:cxn>
                <a:cxn ang="0">
                  <a:pos x="2247" y="1294"/>
                </a:cxn>
                <a:cxn ang="0">
                  <a:pos x="2119" y="1215"/>
                </a:cxn>
                <a:cxn ang="0">
                  <a:pos x="1981" y="1134"/>
                </a:cxn>
                <a:cxn ang="0">
                  <a:pos x="1827" y="1058"/>
                </a:cxn>
                <a:cxn ang="0">
                  <a:pos x="1662" y="986"/>
                </a:cxn>
                <a:cxn ang="0">
                  <a:pos x="1486" y="921"/>
                </a:cxn>
                <a:cxn ang="0">
                  <a:pos x="1299" y="865"/>
                </a:cxn>
                <a:cxn ang="0">
                  <a:pos x="1103" y="819"/>
                </a:cxn>
                <a:cxn ang="0">
                  <a:pos x="896" y="787"/>
                </a:cxn>
                <a:cxn ang="0">
                  <a:pos x="791" y="776"/>
                </a:cxn>
                <a:cxn ang="0">
                  <a:pos x="683" y="769"/>
                </a:cxn>
                <a:cxn ang="0">
                  <a:pos x="573" y="768"/>
                </a:cxn>
                <a:cxn ang="0">
                  <a:pos x="462" y="769"/>
                </a:cxn>
                <a:cxn ang="0">
                  <a:pos x="348" y="776"/>
                </a:cxn>
                <a:cxn ang="0">
                  <a:pos x="234" y="787"/>
                </a:cxn>
                <a:cxn ang="0">
                  <a:pos x="117" y="806"/>
                </a:cxn>
                <a:cxn ang="0">
                  <a:pos x="0" y="827"/>
                </a:cxn>
                <a:cxn ang="0">
                  <a:pos x="0" y="0"/>
                </a:cxn>
              </a:cxnLst>
              <a:rect l="0" t="0" r="r" b="b"/>
              <a:pathLst>
                <a:path w="2600" h="1587">
                  <a:moveTo>
                    <a:pt x="0" y="0"/>
                  </a:moveTo>
                  <a:lnTo>
                    <a:pt x="0" y="0"/>
                  </a:lnTo>
                  <a:lnTo>
                    <a:pt x="63" y="8"/>
                  </a:lnTo>
                  <a:lnTo>
                    <a:pt x="124" y="18"/>
                  </a:lnTo>
                  <a:lnTo>
                    <a:pt x="185" y="28"/>
                  </a:lnTo>
                  <a:lnTo>
                    <a:pt x="246" y="40"/>
                  </a:lnTo>
                  <a:lnTo>
                    <a:pt x="305" y="53"/>
                  </a:lnTo>
                  <a:lnTo>
                    <a:pt x="365" y="64"/>
                  </a:lnTo>
                  <a:lnTo>
                    <a:pt x="480" y="94"/>
                  </a:lnTo>
                  <a:lnTo>
                    <a:pt x="596" y="127"/>
                  </a:lnTo>
                  <a:lnTo>
                    <a:pt x="706" y="162"/>
                  </a:lnTo>
                  <a:lnTo>
                    <a:pt x="815" y="200"/>
                  </a:lnTo>
                  <a:lnTo>
                    <a:pt x="921" y="241"/>
                  </a:lnTo>
                  <a:lnTo>
                    <a:pt x="1025" y="286"/>
                  </a:lnTo>
                  <a:lnTo>
                    <a:pt x="1126" y="330"/>
                  </a:lnTo>
                  <a:lnTo>
                    <a:pt x="1223" y="380"/>
                  </a:lnTo>
                  <a:lnTo>
                    <a:pt x="1319" y="429"/>
                  </a:lnTo>
                  <a:lnTo>
                    <a:pt x="1411" y="482"/>
                  </a:lnTo>
                  <a:lnTo>
                    <a:pt x="1502" y="537"/>
                  </a:lnTo>
                  <a:lnTo>
                    <a:pt x="1588" y="591"/>
                  </a:lnTo>
                  <a:lnTo>
                    <a:pt x="1672" y="649"/>
                  </a:lnTo>
                  <a:lnTo>
                    <a:pt x="1753" y="707"/>
                  </a:lnTo>
                  <a:lnTo>
                    <a:pt x="1831" y="764"/>
                  </a:lnTo>
                  <a:lnTo>
                    <a:pt x="1907" y="824"/>
                  </a:lnTo>
                  <a:lnTo>
                    <a:pt x="1979" y="885"/>
                  </a:lnTo>
                  <a:lnTo>
                    <a:pt x="2047" y="946"/>
                  </a:lnTo>
                  <a:lnTo>
                    <a:pt x="2113" y="1005"/>
                  </a:lnTo>
                  <a:lnTo>
                    <a:pt x="2177" y="1066"/>
                  </a:lnTo>
                  <a:lnTo>
                    <a:pt x="2237" y="1128"/>
                  </a:lnTo>
                  <a:lnTo>
                    <a:pt x="2293" y="1189"/>
                  </a:lnTo>
                  <a:lnTo>
                    <a:pt x="2347" y="1248"/>
                  </a:lnTo>
                  <a:lnTo>
                    <a:pt x="2397" y="1308"/>
                  </a:lnTo>
                  <a:lnTo>
                    <a:pt x="2445" y="1365"/>
                  </a:lnTo>
                  <a:lnTo>
                    <a:pt x="2488" y="1423"/>
                  </a:lnTo>
                  <a:lnTo>
                    <a:pt x="2529" y="1479"/>
                  </a:lnTo>
                  <a:lnTo>
                    <a:pt x="2565" y="1534"/>
                  </a:lnTo>
                  <a:lnTo>
                    <a:pt x="2600" y="1587"/>
                  </a:lnTo>
                  <a:lnTo>
                    <a:pt x="2600" y="1587"/>
                  </a:lnTo>
                  <a:lnTo>
                    <a:pt x="2570" y="1555"/>
                  </a:lnTo>
                  <a:lnTo>
                    <a:pt x="2535" y="1522"/>
                  </a:lnTo>
                  <a:lnTo>
                    <a:pt x="2497" y="1487"/>
                  </a:lnTo>
                  <a:lnTo>
                    <a:pt x="2455" y="1451"/>
                  </a:lnTo>
                  <a:lnTo>
                    <a:pt x="2408" y="1413"/>
                  </a:lnTo>
                  <a:lnTo>
                    <a:pt x="2359" y="1375"/>
                  </a:lnTo>
                  <a:lnTo>
                    <a:pt x="2304" y="1336"/>
                  </a:lnTo>
                  <a:lnTo>
                    <a:pt x="2247" y="1294"/>
                  </a:lnTo>
                  <a:lnTo>
                    <a:pt x="2185" y="1255"/>
                  </a:lnTo>
                  <a:lnTo>
                    <a:pt x="2119" y="1215"/>
                  </a:lnTo>
                  <a:lnTo>
                    <a:pt x="2052" y="1174"/>
                  </a:lnTo>
                  <a:lnTo>
                    <a:pt x="1981" y="1134"/>
                  </a:lnTo>
                  <a:lnTo>
                    <a:pt x="1905" y="1096"/>
                  </a:lnTo>
                  <a:lnTo>
                    <a:pt x="1827" y="1058"/>
                  </a:lnTo>
                  <a:lnTo>
                    <a:pt x="1746" y="1020"/>
                  </a:lnTo>
                  <a:lnTo>
                    <a:pt x="1662" y="986"/>
                  </a:lnTo>
                  <a:lnTo>
                    <a:pt x="1576" y="953"/>
                  </a:lnTo>
                  <a:lnTo>
                    <a:pt x="1486" y="921"/>
                  </a:lnTo>
                  <a:lnTo>
                    <a:pt x="1393" y="891"/>
                  </a:lnTo>
                  <a:lnTo>
                    <a:pt x="1299" y="865"/>
                  </a:lnTo>
                  <a:lnTo>
                    <a:pt x="1202" y="840"/>
                  </a:lnTo>
                  <a:lnTo>
                    <a:pt x="1103" y="819"/>
                  </a:lnTo>
                  <a:lnTo>
                    <a:pt x="1000" y="801"/>
                  </a:lnTo>
                  <a:lnTo>
                    <a:pt x="896" y="787"/>
                  </a:lnTo>
                  <a:lnTo>
                    <a:pt x="843" y="781"/>
                  </a:lnTo>
                  <a:lnTo>
                    <a:pt x="791" y="776"/>
                  </a:lnTo>
                  <a:lnTo>
                    <a:pt x="738" y="773"/>
                  </a:lnTo>
                  <a:lnTo>
                    <a:pt x="683" y="769"/>
                  </a:lnTo>
                  <a:lnTo>
                    <a:pt x="629" y="768"/>
                  </a:lnTo>
                  <a:lnTo>
                    <a:pt x="573" y="768"/>
                  </a:lnTo>
                  <a:lnTo>
                    <a:pt x="518" y="768"/>
                  </a:lnTo>
                  <a:lnTo>
                    <a:pt x="462" y="769"/>
                  </a:lnTo>
                  <a:lnTo>
                    <a:pt x="406" y="773"/>
                  </a:lnTo>
                  <a:lnTo>
                    <a:pt x="348" y="776"/>
                  </a:lnTo>
                  <a:lnTo>
                    <a:pt x="292" y="781"/>
                  </a:lnTo>
                  <a:lnTo>
                    <a:pt x="234" y="787"/>
                  </a:lnTo>
                  <a:lnTo>
                    <a:pt x="177" y="796"/>
                  </a:lnTo>
                  <a:lnTo>
                    <a:pt x="117" y="806"/>
                  </a:lnTo>
                  <a:lnTo>
                    <a:pt x="59" y="816"/>
                  </a:lnTo>
                  <a:lnTo>
                    <a:pt x="0" y="8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584D3">
                <a:lumMod val="20000"/>
                <a:lumOff val="80000"/>
                <a:alpha val="1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6" name="Freeform 8"/>
            <p:cNvSpPr>
              <a:spLocks/>
            </p:cNvSpPr>
            <p:nvPr userDrawn="1"/>
          </p:nvSpPr>
          <p:spPr bwMode="auto">
            <a:xfrm>
              <a:off x="0" y="4980432"/>
              <a:ext cx="3184026" cy="6519672"/>
            </a:xfrm>
            <a:custGeom>
              <a:avLst/>
              <a:gdLst/>
              <a:ahLst/>
              <a:cxnLst>
                <a:cxn ang="0">
                  <a:pos x="0" y="776"/>
                </a:cxn>
                <a:cxn ang="0">
                  <a:pos x="0" y="776"/>
                </a:cxn>
                <a:cxn ang="0">
                  <a:pos x="38" y="703"/>
                </a:cxn>
                <a:cxn ang="0">
                  <a:pos x="78" y="634"/>
                </a:cxn>
                <a:cxn ang="0">
                  <a:pos x="119" y="566"/>
                </a:cxn>
                <a:cxn ang="0">
                  <a:pos x="162" y="502"/>
                </a:cxn>
                <a:cxn ang="0">
                  <a:pos x="208" y="441"/>
                </a:cxn>
                <a:cxn ang="0">
                  <a:pos x="256" y="381"/>
                </a:cxn>
                <a:cxn ang="0">
                  <a:pos x="305" y="327"/>
                </a:cxn>
                <a:cxn ang="0">
                  <a:pos x="330" y="300"/>
                </a:cxn>
                <a:cxn ang="0">
                  <a:pos x="357" y="274"/>
                </a:cxn>
                <a:cxn ang="0">
                  <a:pos x="385" y="249"/>
                </a:cxn>
                <a:cxn ang="0">
                  <a:pos x="411" y="226"/>
                </a:cxn>
                <a:cxn ang="0">
                  <a:pos x="439" y="203"/>
                </a:cxn>
                <a:cxn ang="0">
                  <a:pos x="469" y="182"/>
                </a:cxn>
                <a:cxn ang="0">
                  <a:pos x="497" y="160"/>
                </a:cxn>
                <a:cxn ang="0">
                  <a:pos x="527" y="140"/>
                </a:cxn>
                <a:cxn ang="0">
                  <a:pos x="558" y="122"/>
                </a:cxn>
                <a:cxn ang="0">
                  <a:pos x="588" y="104"/>
                </a:cxn>
                <a:cxn ang="0">
                  <a:pos x="619" y="87"/>
                </a:cxn>
                <a:cxn ang="0">
                  <a:pos x="652" y="71"/>
                </a:cxn>
                <a:cxn ang="0">
                  <a:pos x="685" y="56"/>
                </a:cxn>
                <a:cxn ang="0">
                  <a:pos x="718" y="43"/>
                </a:cxn>
                <a:cxn ang="0">
                  <a:pos x="751" y="31"/>
                </a:cxn>
                <a:cxn ang="0">
                  <a:pos x="786" y="20"/>
                </a:cxn>
                <a:cxn ang="0">
                  <a:pos x="822" y="10"/>
                </a:cxn>
                <a:cxn ang="0">
                  <a:pos x="857" y="0"/>
                </a:cxn>
                <a:cxn ang="0">
                  <a:pos x="857" y="0"/>
                </a:cxn>
                <a:cxn ang="0">
                  <a:pos x="806" y="46"/>
                </a:cxn>
                <a:cxn ang="0">
                  <a:pos x="754" y="94"/>
                </a:cxn>
                <a:cxn ang="0">
                  <a:pos x="706" y="144"/>
                </a:cxn>
                <a:cxn ang="0">
                  <a:pos x="660" y="196"/>
                </a:cxn>
                <a:cxn ang="0">
                  <a:pos x="617" y="249"/>
                </a:cxn>
                <a:cxn ang="0">
                  <a:pos x="576" y="304"/>
                </a:cxn>
                <a:cxn ang="0">
                  <a:pos x="536" y="362"/>
                </a:cxn>
                <a:cxn ang="0">
                  <a:pos x="498" y="419"/>
                </a:cxn>
                <a:cxn ang="0">
                  <a:pos x="462" y="479"/>
                </a:cxn>
                <a:cxn ang="0">
                  <a:pos x="429" y="538"/>
                </a:cxn>
                <a:cxn ang="0">
                  <a:pos x="398" y="601"/>
                </a:cxn>
                <a:cxn ang="0">
                  <a:pos x="368" y="664"/>
                </a:cxn>
                <a:cxn ang="0">
                  <a:pos x="340" y="728"/>
                </a:cxn>
                <a:cxn ang="0">
                  <a:pos x="315" y="792"/>
                </a:cxn>
                <a:cxn ang="0">
                  <a:pos x="291" y="858"/>
                </a:cxn>
                <a:cxn ang="0">
                  <a:pos x="269" y="925"/>
                </a:cxn>
                <a:cxn ang="0">
                  <a:pos x="249" y="992"/>
                </a:cxn>
                <a:cxn ang="0">
                  <a:pos x="229" y="1060"/>
                </a:cxn>
                <a:cxn ang="0">
                  <a:pos x="213" y="1128"/>
                </a:cxn>
                <a:cxn ang="0">
                  <a:pos x="198" y="1197"/>
                </a:cxn>
                <a:cxn ang="0">
                  <a:pos x="185" y="1266"/>
                </a:cxn>
                <a:cxn ang="0">
                  <a:pos x="173" y="1336"/>
                </a:cxn>
                <a:cxn ang="0">
                  <a:pos x="162" y="1405"/>
                </a:cxn>
                <a:cxn ang="0">
                  <a:pos x="154" y="1474"/>
                </a:cxn>
                <a:cxn ang="0">
                  <a:pos x="147" y="1544"/>
                </a:cxn>
                <a:cxn ang="0">
                  <a:pos x="140" y="1613"/>
                </a:cxn>
                <a:cxn ang="0">
                  <a:pos x="137" y="1682"/>
                </a:cxn>
                <a:cxn ang="0">
                  <a:pos x="134" y="1752"/>
                </a:cxn>
                <a:cxn ang="0">
                  <a:pos x="132" y="1821"/>
                </a:cxn>
                <a:cxn ang="0">
                  <a:pos x="132" y="1889"/>
                </a:cxn>
                <a:cxn ang="0">
                  <a:pos x="134" y="1956"/>
                </a:cxn>
                <a:cxn ang="0">
                  <a:pos x="135" y="2024"/>
                </a:cxn>
                <a:cxn ang="0">
                  <a:pos x="0" y="2024"/>
                </a:cxn>
                <a:cxn ang="0">
                  <a:pos x="0" y="776"/>
                </a:cxn>
                <a:cxn ang="0">
                  <a:pos x="0" y="776"/>
                </a:cxn>
              </a:cxnLst>
              <a:rect l="0" t="0" r="r" b="b"/>
              <a:pathLst>
                <a:path w="857" h="2024">
                  <a:moveTo>
                    <a:pt x="0" y="776"/>
                  </a:moveTo>
                  <a:lnTo>
                    <a:pt x="0" y="776"/>
                  </a:lnTo>
                  <a:lnTo>
                    <a:pt x="38" y="703"/>
                  </a:lnTo>
                  <a:lnTo>
                    <a:pt x="78" y="634"/>
                  </a:lnTo>
                  <a:lnTo>
                    <a:pt x="119" y="566"/>
                  </a:lnTo>
                  <a:lnTo>
                    <a:pt x="162" y="502"/>
                  </a:lnTo>
                  <a:lnTo>
                    <a:pt x="208" y="441"/>
                  </a:lnTo>
                  <a:lnTo>
                    <a:pt x="256" y="381"/>
                  </a:lnTo>
                  <a:lnTo>
                    <a:pt x="305" y="327"/>
                  </a:lnTo>
                  <a:lnTo>
                    <a:pt x="330" y="300"/>
                  </a:lnTo>
                  <a:lnTo>
                    <a:pt x="357" y="274"/>
                  </a:lnTo>
                  <a:lnTo>
                    <a:pt x="385" y="249"/>
                  </a:lnTo>
                  <a:lnTo>
                    <a:pt x="411" y="226"/>
                  </a:lnTo>
                  <a:lnTo>
                    <a:pt x="439" y="203"/>
                  </a:lnTo>
                  <a:lnTo>
                    <a:pt x="469" y="182"/>
                  </a:lnTo>
                  <a:lnTo>
                    <a:pt x="497" y="160"/>
                  </a:lnTo>
                  <a:lnTo>
                    <a:pt x="527" y="140"/>
                  </a:lnTo>
                  <a:lnTo>
                    <a:pt x="558" y="122"/>
                  </a:lnTo>
                  <a:lnTo>
                    <a:pt x="588" y="104"/>
                  </a:lnTo>
                  <a:lnTo>
                    <a:pt x="619" y="87"/>
                  </a:lnTo>
                  <a:lnTo>
                    <a:pt x="652" y="71"/>
                  </a:lnTo>
                  <a:lnTo>
                    <a:pt x="685" y="56"/>
                  </a:lnTo>
                  <a:lnTo>
                    <a:pt x="718" y="43"/>
                  </a:lnTo>
                  <a:lnTo>
                    <a:pt x="751" y="31"/>
                  </a:lnTo>
                  <a:lnTo>
                    <a:pt x="786" y="20"/>
                  </a:lnTo>
                  <a:lnTo>
                    <a:pt x="822" y="10"/>
                  </a:lnTo>
                  <a:lnTo>
                    <a:pt x="857" y="0"/>
                  </a:lnTo>
                  <a:lnTo>
                    <a:pt x="857" y="0"/>
                  </a:lnTo>
                  <a:lnTo>
                    <a:pt x="806" y="46"/>
                  </a:lnTo>
                  <a:lnTo>
                    <a:pt x="754" y="94"/>
                  </a:lnTo>
                  <a:lnTo>
                    <a:pt x="706" y="144"/>
                  </a:lnTo>
                  <a:lnTo>
                    <a:pt x="660" y="196"/>
                  </a:lnTo>
                  <a:lnTo>
                    <a:pt x="617" y="249"/>
                  </a:lnTo>
                  <a:lnTo>
                    <a:pt x="576" y="304"/>
                  </a:lnTo>
                  <a:lnTo>
                    <a:pt x="536" y="362"/>
                  </a:lnTo>
                  <a:lnTo>
                    <a:pt x="498" y="419"/>
                  </a:lnTo>
                  <a:lnTo>
                    <a:pt x="462" y="479"/>
                  </a:lnTo>
                  <a:lnTo>
                    <a:pt x="429" y="538"/>
                  </a:lnTo>
                  <a:lnTo>
                    <a:pt x="398" y="601"/>
                  </a:lnTo>
                  <a:lnTo>
                    <a:pt x="368" y="664"/>
                  </a:lnTo>
                  <a:lnTo>
                    <a:pt x="340" y="728"/>
                  </a:lnTo>
                  <a:lnTo>
                    <a:pt x="315" y="792"/>
                  </a:lnTo>
                  <a:lnTo>
                    <a:pt x="291" y="858"/>
                  </a:lnTo>
                  <a:lnTo>
                    <a:pt x="269" y="925"/>
                  </a:lnTo>
                  <a:lnTo>
                    <a:pt x="249" y="992"/>
                  </a:lnTo>
                  <a:lnTo>
                    <a:pt x="229" y="1060"/>
                  </a:lnTo>
                  <a:lnTo>
                    <a:pt x="213" y="1128"/>
                  </a:lnTo>
                  <a:lnTo>
                    <a:pt x="198" y="1197"/>
                  </a:lnTo>
                  <a:lnTo>
                    <a:pt x="185" y="1266"/>
                  </a:lnTo>
                  <a:lnTo>
                    <a:pt x="173" y="1336"/>
                  </a:lnTo>
                  <a:lnTo>
                    <a:pt x="162" y="1405"/>
                  </a:lnTo>
                  <a:lnTo>
                    <a:pt x="154" y="1474"/>
                  </a:lnTo>
                  <a:lnTo>
                    <a:pt x="147" y="1544"/>
                  </a:lnTo>
                  <a:lnTo>
                    <a:pt x="140" y="1613"/>
                  </a:lnTo>
                  <a:lnTo>
                    <a:pt x="137" y="1682"/>
                  </a:lnTo>
                  <a:lnTo>
                    <a:pt x="134" y="1752"/>
                  </a:lnTo>
                  <a:lnTo>
                    <a:pt x="132" y="1821"/>
                  </a:lnTo>
                  <a:lnTo>
                    <a:pt x="132" y="1889"/>
                  </a:lnTo>
                  <a:lnTo>
                    <a:pt x="134" y="1956"/>
                  </a:lnTo>
                  <a:lnTo>
                    <a:pt x="135" y="2024"/>
                  </a:lnTo>
                  <a:lnTo>
                    <a:pt x="0" y="2024"/>
                  </a:lnTo>
                  <a:lnTo>
                    <a:pt x="0" y="776"/>
                  </a:lnTo>
                  <a:lnTo>
                    <a:pt x="0" y="776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14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7" name="Freeform 9"/>
            <p:cNvSpPr>
              <a:spLocks/>
            </p:cNvSpPr>
            <p:nvPr userDrawn="1"/>
          </p:nvSpPr>
          <p:spPr bwMode="auto">
            <a:xfrm>
              <a:off x="0" y="3371787"/>
              <a:ext cx="2895598" cy="2154238"/>
            </a:xfrm>
            <a:custGeom>
              <a:avLst/>
              <a:gdLst/>
              <a:ahLst/>
              <a:cxnLst>
                <a:cxn ang="0">
                  <a:pos x="0" y="118"/>
                </a:cxn>
                <a:cxn ang="0">
                  <a:pos x="165" y="69"/>
                </a:cxn>
                <a:cxn ang="0">
                  <a:pos x="327" y="33"/>
                </a:cxn>
                <a:cxn ang="0">
                  <a:pos x="487" y="11"/>
                </a:cxn>
                <a:cxn ang="0">
                  <a:pos x="645" y="1"/>
                </a:cxn>
                <a:cxn ang="0">
                  <a:pos x="797" y="1"/>
                </a:cxn>
                <a:cxn ang="0">
                  <a:pos x="946" y="13"/>
                </a:cxn>
                <a:cxn ang="0">
                  <a:pos x="1088" y="33"/>
                </a:cxn>
                <a:cxn ang="0">
                  <a:pos x="1225" y="62"/>
                </a:cxn>
                <a:cxn ang="0">
                  <a:pos x="1352" y="97"/>
                </a:cxn>
                <a:cxn ang="0">
                  <a:pos x="1472" y="138"/>
                </a:cxn>
                <a:cxn ang="0">
                  <a:pos x="1585" y="184"/>
                </a:cxn>
                <a:cxn ang="0">
                  <a:pos x="1685" y="236"/>
                </a:cxn>
                <a:cxn ang="0">
                  <a:pos x="1776" y="288"/>
                </a:cxn>
                <a:cxn ang="0">
                  <a:pos x="1854" y="343"/>
                </a:cxn>
                <a:cxn ang="0">
                  <a:pos x="1921" y="399"/>
                </a:cxn>
                <a:cxn ang="0">
                  <a:pos x="1974" y="455"/>
                </a:cxn>
                <a:cxn ang="0">
                  <a:pos x="1920" y="434"/>
                </a:cxn>
                <a:cxn ang="0">
                  <a:pos x="1804" y="394"/>
                </a:cxn>
                <a:cxn ang="0">
                  <a:pos x="1680" y="361"/>
                </a:cxn>
                <a:cxn ang="0">
                  <a:pos x="1548" y="338"/>
                </a:cxn>
                <a:cxn ang="0">
                  <a:pos x="1413" y="323"/>
                </a:cxn>
                <a:cxn ang="0">
                  <a:pos x="1273" y="321"/>
                </a:cxn>
                <a:cxn ang="0">
                  <a:pos x="1132" y="331"/>
                </a:cxn>
                <a:cxn ang="0">
                  <a:pos x="990" y="356"/>
                </a:cxn>
                <a:cxn ang="0">
                  <a:pos x="919" y="374"/>
                </a:cxn>
                <a:cxn ang="0">
                  <a:pos x="850" y="396"/>
                </a:cxn>
                <a:cxn ang="0">
                  <a:pos x="781" y="424"/>
                </a:cxn>
                <a:cxn ang="0">
                  <a:pos x="711" y="455"/>
                </a:cxn>
                <a:cxn ang="0">
                  <a:pos x="645" y="490"/>
                </a:cxn>
                <a:cxn ang="0">
                  <a:pos x="579" y="531"/>
                </a:cxn>
                <a:cxn ang="0">
                  <a:pos x="515" y="577"/>
                </a:cxn>
                <a:cxn ang="0">
                  <a:pos x="452" y="629"/>
                </a:cxn>
                <a:cxn ang="0">
                  <a:pos x="391" y="685"/>
                </a:cxn>
                <a:cxn ang="0">
                  <a:pos x="333" y="747"/>
                </a:cxn>
                <a:cxn ang="0">
                  <a:pos x="277" y="815"/>
                </a:cxn>
                <a:cxn ang="0">
                  <a:pos x="223" y="889"/>
                </a:cxn>
                <a:cxn ang="0">
                  <a:pos x="172" y="970"/>
                </a:cxn>
                <a:cxn ang="0">
                  <a:pos x="124" y="1056"/>
                </a:cxn>
                <a:cxn ang="0">
                  <a:pos x="79" y="1150"/>
                </a:cxn>
                <a:cxn ang="0">
                  <a:pos x="38" y="1249"/>
                </a:cxn>
                <a:cxn ang="0">
                  <a:pos x="0" y="1357"/>
                </a:cxn>
                <a:cxn ang="0">
                  <a:pos x="0" y="118"/>
                </a:cxn>
              </a:cxnLst>
              <a:rect l="0" t="0" r="r" b="b"/>
              <a:pathLst>
                <a:path w="1974" h="1357">
                  <a:moveTo>
                    <a:pt x="0" y="118"/>
                  </a:moveTo>
                  <a:lnTo>
                    <a:pt x="0" y="118"/>
                  </a:lnTo>
                  <a:lnTo>
                    <a:pt x="83" y="92"/>
                  </a:lnTo>
                  <a:lnTo>
                    <a:pt x="165" y="69"/>
                  </a:lnTo>
                  <a:lnTo>
                    <a:pt x="246" y="49"/>
                  </a:lnTo>
                  <a:lnTo>
                    <a:pt x="327" y="33"/>
                  </a:lnTo>
                  <a:lnTo>
                    <a:pt x="408" y="21"/>
                  </a:lnTo>
                  <a:lnTo>
                    <a:pt x="487" y="11"/>
                  </a:lnTo>
                  <a:lnTo>
                    <a:pt x="566" y="5"/>
                  </a:lnTo>
                  <a:lnTo>
                    <a:pt x="645" y="1"/>
                  </a:lnTo>
                  <a:lnTo>
                    <a:pt x="721" y="0"/>
                  </a:lnTo>
                  <a:lnTo>
                    <a:pt x="797" y="1"/>
                  </a:lnTo>
                  <a:lnTo>
                    <a:pt x="873" y="6"/>
                  </a:lnTo>
                  <a:lnTo>
                    <a:pt x="946" y="13"/>
                  </a:lnTo>
                  <a:lnTo>
                    <a:pt x="1018" y="23"/>
                  </a:lnTo>
                  <a:lnTo>
                    <a:pt x="1088" y="33"/>
                  </a:lnTo>
                  <a:lnTo>
                    <a:pt x="1157" y="47"/>
                  </a:lnTo>
                  <a:lnTo>
                    <a:pt x="1225" y="62"/>
                  </a:lnTo>
                  <a:lnTo>
                    <a:pt x="1289" y="79"/>
                  </a:lnTo>
                  <a:lnTo>
                    <a:pt x="1352" y="97"/>
                  </a:lnTo>
                  <a:lnTo>
                    <a:pt x="1413" y="117"/>
                  </a:lnTo>
                  <a:lnTo>
                    <a:pt x="1472" y="138"/>
                  </a:lnTo>
                  <a:lnTo>
                    <a:pt x="1530" y="161"/>
                  </a:lnTo>
                  <a:lnTo>
                    <a:pt x="1585" y="184"/>
                  </a:lnTo>
                  <a:lnTo>
                    <a:pt x="1636" y="209"/>
                  </a:lnTo>
                  <a:lnTo>
                    <a:pt x="1685" y="236"/>
                  </a:lnTo>
                  <a:lnTo>
                    <a:pt x="1732" y="262"/>
                  </a:lnTo>
                  <a:lnTo>
                    <a:pt x="1776" y="288"/>
                  </a:lnTo>
                  <a:lnTo>
                    <a:pt x="1816" y="315"/>
                  </a:lnTo>
                  <a:lnTo>
                    <a:pt x="1854" y="343"/>
                  </a:lnTo>
                  <a:lnTo>
                    <a:pt x="1888" y="371"/>
                  </a:lnTo>
                  <a:lnTo>
                    <a:pt x="1921" y="399"/>
                  </a:lnTo>
                  <a:lnTo>
                    <a:pt x="1949" y="427"/>
                  </a:lnTo>
                  <a:lnTo>
                    <a:pt x="1974" y="455"/>
                  </a:lnTo>
                  <a:lnTo>
                    <a:pt x="1974" y="455"/>
                  </a:lnTo>
                  <a:lnTo>
                    <a:pt x="1920" y="434"/>
                  </a:lnTo>
                  <a:lnTo>
                    <a:pt x="1864" y="412"/>
                  </a:lnTo>
                  <a:lnTo>
                    <a:pt x="1804" y="394"/>
                  </a:lnTo>
                  <a:lnTo>
                    <a:pt x="1743" y="376"/>
                  </a:lnTo>
                  <a:lnTo>
                    <a:pt x="1680" y="361"/>
                  </a:lnTo>
                  <a:lnTo>
                    <a:pt x="1614" y="348"/>
                  </a:lnTo>
                  <a:lnTo>
                    <a:pt x="1548" y="338"/>
                  </a:lnTo>
                  <a:lnTo>
                    <a:pt x="1481" y="330"/>
                  </a:lnTo>
                  <a:lnTo>
                    <a:pt x="1413" y="323"/>
                  </a:lnTo>
                  <a:lnTo>
                    <a:pt x="1344" y="320"/>
                  </a:lnTo>
                  <a:lnTo>
                    <a:pt x="1273" y="321"/>
                  </a:lnTo>
                  <a:lnTo>
                    <a:pt x="1203" y="325"/>
                  </a:lnTo>
                  <a:lnTo>
                    <a:pt x="1132" y="331"/>
                  </a:lnTo>
                  <a:lnTo>
                    <a:pt x="1061" y="341"/>
                  </a:lnTo>
                  <a:lnTo>
                    <a:pt x="990" y="356"/>
                  </a:lnTo>
                  <a:lnTo>
                    <a:pt x="954" y="364"/>
                  </a:lnTo>
                  <a:lnTo>
                    <a:pt x="919" y="374"/>
                  </a:lnTo>
                  <a:lnTo>
                    <a:pt x="885" y="384"/>
                  </a:lnTo>
                  <a:lnTo>
                    <a:pt x="850" y="396"/>
                  </a:lnTo>
                  <a:lnTo>
                    <a:pt x="815" y="409"/>
                  </a:lnTo>
                  <a:lnTo>
                    <a:pt x="781" y="424"/>
                  </a:lnTo>
                  <a:lnTo>
                    <a:pt x="746" y="439"/>
                  </a:lnTo>
                  <a:lnTo>
                    <a:pt x="711" y="455"/>
                  </a:lnTo>
                  <a:lnTo>
                    <a:pt x="678" y="472"/>
                  </a:lnTo>
                  <a:lnTo>
                    <a:pt x="645" y="490"/>
                  </a:lnTo>
                  <a:lnTo>
                    <a:pt x="612" y="510"/>
                  </a:lnTo>
                  <a:lnTo>
                    <a:pt x="579" y="531"/>
                  </a:lnTo>
                  <a:lnTo>
                    <a:pt x="546" y="554"/>
                  </a:lnTo>
                  <a:lnTo>
                    <a:pt x="515" y="577"/>
                  </a:lnTo>
                  <a:lnTo>
                    <a:pt x="484" y="602"/>
                  </a:lnTo>
                  <a:lnTo>
                    <a:pt x="452" y="629"/>
                  </a:lnTo>
                  <a:lnTo>
                    <a:pt x="421" y="657"/>
                  </a:lnTo>
                  <a:lnTo>
                    <a:pt x="391" y="685"/>
                  </a:lnTo>
                  <a:lnTo>
                    <a:pt x="361" y="716"/>
                  </a:lnTo>
                  <a:lnTo>
                    <a:pt x="333" y="747"/>
                  </a:lnTo>
                  <a:lnTo>
                    <a:pt x="304" y="780"/>
                  </a:lnTo>
                  <a:lnTo>
                    <a:pt x="277" y="815"/>
                  </a:lnTo>
                  <a:lnTo>
                    <a:pt x="249" y="851"/>
                  </a:lnTo>
                  <a:lnTo>
                    <a:pt x="223" y="889"/>
                  </a:lnTo>
                  <a:lnTo>
                    <a:pt x="198" y="929"/>
                  </a:lnTo>
                  <a:lnTo>
                    <a:pt x="172" y="970"/>
                  </a:lnTo>
                  <a:lnTo>
                    <a:pt x="149" y="1012"/>
                  </a:lnTo>
                  <a:lnTo>
                    <a:pt x="124" y="1056"/>
                  </a:lnTo>
                  <a:lnTo>
                    <a:pt x="101" y="1102"/>
                  </a:lnTo>
                  <a:lnTo>
                    <a:pt x="79" y="1150"/>
                  </a:lnTo>
                  <a:lnTo>
                    <a:pt x="58" y="1198"/>
                  </a:lnTo>
                  <a:lnTo>
                    <a:pt x="38" y="1249"/>
                  </a:lnTo>
                  <a:lnTo>
                    <a:pt x="18" y="1302"/>
                  </a:lnTo>
                  <a:lnTo>
                    <a:pt x="0" y="1357"/>
                  </a:lnTo>
                  <a:lnTo>
                    <a:pt x="0" y="118"/>
                  </a:lnTo>
                  <a:lnTo>
                    <a:pt x="0" y="118"/>
                  </a:lnTo>
                  <a:close/>
                </a:path>
              </a:pathLst>
            </a:custGeom>
            <a:solidFill>
              <a:srgbClr val="4584D3">
                <a:lumMod val="40000"/>
                <a:lumOff val="6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  <p:sp>
          <p:nvSpPr>
            <p:cNvPr id="28" name="Freeform 11"/>
            <p:cNvSpPr>
              <a:spLocks/>
            </p:cNvSpPr>
            <p:nvPr userDrawn="1"/>
          </p:nvSpPr>
          <p:spPr bwMode="auto">
            <a:xfrm>
              <a:off x="1155002" y="5712826"/>
              <a:ext cx="3420932" cy="5698392"/>
            </a:xfrm>
            <a:custGeom>
              <a:avLst/>
              <a:gdLst/>
              <a:ahLst/>
              <a:cxnLst>
                <a:cxn ang="0">
                  <a:pos x="99" y="1804"/>
                </a:cxn>
                <a:cxn ang="0">
                  <a:pos x="57" y="1647"/>
                </a:cxn>
                <a:cxn ang="0">
                  <a:pos x="29" y="1492"/>
                </a:cxn>
                <a:cxn ang="0">
                  <a:pos x="10" y="1342"/>
                </a:cxn>
                <a:cxn ang="0">
                  <a:pos x="1" y="1195"/>
                </a:cxn>
                <a:cxn ang="0">
                  <a:pos x="1" y="1054"/>
                </a:cxn>
                <a:cxn ang="0">
                  <a:pos x="10" y="919"/>
                </a:cxn>
                <a:cxn ang="0">
                  <a:pos x="26" y="790"/>
                </a:cxn>
                <a:cxn ang="0">
                  <a:pos x="49" y="667"/>
                </a:cxn>
                <a:cxn ang="0">
                  <a:pos x="81" y="553"/>
                </a:cxn>
                <a:cxn ang="0">
                  <a:pos x="117" y="445"/>
                </a:cxn>
                <a:cxn ang="0">
                  <a:pos x="158" y="346"/>
                </a:cxn>
                <a:cxn ang="0">
                  <a:pos x="203" y="255"/>
                </a:cxn>
                <a:cxn ang="0">
                  <a:pos x="254" y="176"/>
                </a:cxn>
                <a:cxn ang="0">
                  <a:pos x="307" y="105"/>
                </a:cxn>
                <a:cxn ang="0">
                  <a:pos x="363" y="47"/>
                </a:cxn>
                <a:cxn ang="0">
                  <a:pos x="421" y="0"/>
                </a:cxn>
                <a:cxn ang="0">
                  <a:pos x="383" y="57"/>
                </a:cxn>
                <a:cxn ang="0">
                  <a:pos x="317" y="176"/>
                </a:cxn>
                <a:cxn ang="0">
                  <a:pos x="265" y="298"/>
                </a:cxn>
                <a:cxn ang="0">
                  <a:pos x="226" y="421"/>
                </a:cxn>
                <a:cxn ang="0">
                  <a:pos x="201" y="544"/>
                </a:cxn>
                <a:cxn ang="0">
                  <a:pos x="188" y="667"/>
                </a:cxn>
                <a:cxn ang="0">
                  <a:pos x="186" y="789"/>
                </a:cxn>
                <a:cxn ang="0">
                  <a:pos x="196" y="911"/>
                </a:cxn>
                <a:cxn ang="0">
                  <a:pos x="219" y="1030"/>
                </a:cxn>
                <a:cxn ang="0">
                  <a:pos x="252" y="1147"/>
                </a:cxn>
                <a:cxn ang="0">
                  <a:pos x="297" y="1261"/>
                </a:cxn>
                <a:cxn ang="0">
                  <a:pos x="351" y="1371"/>
                </a:cxn>
                <a:cxn ang="0">
                  <a:pos x="416" y="1477"/>
                </a:cxn>
                <a:cxn ang="0">
                  <a:pos x="492" y="1578"/>
                </a:cxn>
                <a:cxn ang="0">
                  <a:pos x="576" y="1674"/>
                </a:cxn>
                <a:cxn ang="0">
                  <a:pos x="668" y="1763"/>
                </a:cxn>
                <a:cxn ang="0">
                  <a:pos x="99" y="1804"/>
                </a:cxn>
              </a:cxnLst>
              <a:rect l="0" t="0" r="r" b="b"/>
              <a:pathLst>
                <a:path w="718" h="1804">
                  <a:moveTo>
                    <a:pt x="99" y="1804"/>
                  </a:moveTo>
                  <a:lnTo>
                    <a:pt x="99" y="1804"/>
                  </a:lnTo>
                  <a:lnTo>
                    <a:pt x="77" y="1725"/>
                  </a:lnTo>
                  <a:lnTo>
                    <a:pt x="57" y="1647"/>
                  </a:lnTo>
                  <a:lnTo>
                    <a:pt x="43" y="1570"/>
                  </a:lnTo>
                  <a:lnTo>
                    <a:pt x="29" y="1492"/>
                  </a:lnTo>
                  <a:lnTo>
                    <a:pt x="18" y="1416"/>
                  </a:lnTo>
                  <a:lnTo>
                    <a:pt x="10" y="1342"/>
                  </a:lnTo>
                  <a:lnTo>
                    <a:pt x="5" y="1267"/>
                  </a:lnTo>
                  <a:lnTo>
                    <a:pt x="1" y="1195"/>
                  </a:lnTo>
                  <a:lnTo>
                    <a:pt x="0" y="1124"/>
                  </a:lnTo>
                  <a:lnTo>
                    <a:pt x="1" y="1054"/>
                  </a:lnTo>
                  <a:lnTo>
                    <a:pt x="5" y="987"/>
                  </a:lnTo>
                  <a:lnTo>
                    <a:pt x="10" y="919"/>
                  </a:lnTo>
                  <a:lnTo>
                    <a:pt x="18" y="853"/>
                  </a:lnTo>
                  <a:lnTo>
                    <a:pt x="26" y="790"/>
                  </a:lnTo>
                  <a:lnTo>
                    <a:pt x="38" y="728"/>
                  </a:lnTo>
                  <a:lnTo>
                    <a:pt x="49" y="667"/>
                  </a:lnTo>
                  <a:lnTo>
                    <a:pt x="64" y="609"/>
                  </a:lnTo>
                  <a:lnTo>
                    <a:pt x="81" y="553"/>
                  </a:lnTo>
                  <a:lnTo>
                    <a:pt x="97" y="496"/>
                  </a:lnTo>
                  <a:lnTo>
                    <a:pt x="117" y="445"/>
                  </a:lnTo>
                  <a:lnTo>
                    <a:pt x="137" y="394"/>
                  </a:lnTo>
                  <a:lnTo>
                    <a:pt x="158" y="346"/>
                  </a:lnTo>
                  <a:lnTo>
                    <a:pt x="180" y="300"/>
                  </a:lnTo>
                  <a:lnTo>
                    <a:pt x="203" y="255"/>
                  </a:lnTo>
                  <a:lnTo>
                    <a:pt x="227" y="214"/>
                  </a:lnTo>
                  <a:lnTo>
                    <a:pt x="254" y="176"/>
                  </a:lnTo>
                  <a:lnTo>
                    <a:pt x="280" y="140"/>
                  </a:lnTo>
                  <a:lnTo>
                    <a:pt x="307" y="105"/>
                  </a:lnTo>
                  <a:lnTo>
                    <a:pt x="335" y="76"/>
                  </a:lnTo>
                  <a:lnTo>
                    <a:pt x="363" y="47"/>
                  </a:lnTo>
                  <a:lnTo>
                    <a:pt x="391" y="21"/>
                  </a:lnTo>
                  <a:lnTo>
                    <a:pt x="421" y="0"/>
                  </a:lnTo>
                  <a:lnTo>
                    <a:pt x="421" y="0"/>
                  </a:lnTo>
                  <a:lnTo>
                    <a:pt x="383" y="57"/>
                  </a:lnTo>
                  <a:lnTo>
                    <a:pt x="348" y="117"/>
                  </a:lnTo>
                  <a:lnTo>
                    <a:pt x="317" y="176"/>
                  </a:lnTo>
                  <a:lnTo>
                    <a:pt x="289" y="237"/>
                  </a:lnTo>
                  <a:lnTo>
                    <a:pt x="265" y="298"/>
                  </a:lnTo>
                  <a:lnTo>
                    <a:pt x="244" y="359"/>
                  </a:lnTo>
                  <a:lnTo>
                    <a:pt x="226" y="421"/>
                  </a:lnTo>
                  <a:lnTo>
                    <a:pt x="213" y="482"/>
                  </a:lnTo>
                  <a:lnTo>
                    <a:pt x="201" y="544"/>
                  </a:lnTo>
                  <a:lnTo>
                    <a:pt x="193" y="605"/>
                  </a:lnTo>
                  <a:lnTo>
                    <a:pt x="188" y="667"/>
                  </a:lnTo>
                  <a:lnTo>
                    <a:pt x="185" y="728"/>
                  </a:lnTo>
                  <a:lnTo>
                    <a:pt x="186" y="789"/>
                  </a:lnTo>
                  <a:lnTo>
                    <a:pt x="189" y="850"/>
                  </a:lnTo>
                  <a:lnTo>
                    <a:pt x="196" y="911"/>
                  </a:lnTo>
                  <a:lnTo>
                    <a:pt x="206" y="970"/>
                  </a:lnTo>
                  <a:lnTo>
                    <a:pt x="219" y="1030"/>
                  </a:lnTo>
                  <a:lnTo>
                    <a:pt x="234" y="1089"/>
                  </a:lnTo>
                  <a:lnTo>
                    <a:pt x="252" y="1147"/>
                  </a:lnTo>
                  <a:lnTo>
                    <a:pt x="274" y="1205"/>
                  </a:lnTo>
                  <a:lnTo>
                    <a:pt x="297" y="1261"/>
                  </a:lnTo>
                  <a:lnTo>
                    <a:pt x="323" y="1317"/>
                  </a:lnTo>
                  <a:lnTo>
                    <a:pt x="351" y="1371"/>
                  </a:lnTo>
                  <a:lnTo>
                    <a:pt x="383" y="1424"/>
                  </a:lnTo>
                  <a:lnTo>
                    <a:pt x="416" y="1477"/>
                  </a:lnTo>
                  <a:lnTo>
                    <a:pt x="452" y="1528"/>
                  </a:lnTo>
                  <a:lnTo>
                    <a:pt x="492" y="1578"/>
                  </a:lnTo>
                  <a:lnTo>
                    <a:pt x="531" y="1626"/>
                  </a:lnTo>
                  <a:lnTo>
                    <a:pt x="576" y="1674"/>
                  </a:lnTo>
                  <a:lnTo>
                    <a:pt x="620" y="1718"/>
                  </a:lnTo>
                  <a:lnTo>
                    <a:pt x="668" y="1763"/>
                  </a:lnTo>
                  <a:lnTo>
                    <a:pt x="718" y="1804"/>
                  </a:lnTo>
                  <a:lnTo>
                    <a:pt x="99" y="1804"/>
                  </a:lnTo>
                  <a:lnTo>
                    <a:pt x="99" y="1804"/>
                  </a:lnTo>
                  <a:close/>
                </a:path>
              </a:pathLst>
            </a:custGeom>
            <a:solidFill>
              <a:srgbClr val="4584D3">
                <a:lumMod val="60000"/>
                <a:lumOff val="40000"/>
                <a:alpha val="8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800" kern="0" dirty="0">
                <a:solidFill>
                  <a:sysClr val="windowText" lastClr="000000"/>
                </a:solidFill>
                <a:latin typeface="Arial"/>
              </a:endParaRPr>
            </a:p>
          </p:txBody>
        </p:sp>
      </p:grpSp>
      <p:sp>
        <p:nvSpPr>
          <p:cNvPr id="29" name="Picture Placeholder 6"/>
          <p:cNvSpPr>
            <a:spLocks noGrp="1"/>
          </p:cNvSpPr>
          <p:nvPr>
            <p:ph type="pic" sz="quarter" idx="10" hasCustomPrompt="1"/>
          </p:nvPr>
        </p:nvSpPr>
        <p:spPr>
          <a:xfrm>
            <a:off x="7068326" y="5886451"/>
            <a:ext cx="1860370" cy="717549"/>
          </a:xfrm>
        </p:spPr>
        <p:txBody>
          <a:bodyPr>
            <a:normAutofit/>
          </a:bodyPr>
          <a:lstStyle>
            <a:lvl1pPr marL="0" indent="0">
              <a:buNone/>
              <a:defRPr sz="1000" b="1" baseline="0"/>
            </a:lvl1pPr>
          </a:lstStyle>
          <a:p>
            <a:r>
              <a:rPr lang="en-US" dirty="0" smtClean="0"/>
              <a:t>Insert Your Logo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297356"/>
      </p:ext>
    </p:extLst>
  </p:cSld>
  <p:clrMapOvr>
    <a:masterClrMapping/>
  </p:clrMapOvr>
  <p:transition spd="slow" advClick="0" advTm="7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7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 advClick="0" advTm="7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4940" r:id="rId1"/>
    <p:sldLayoutId id="2147484939" r:id="rId2"/>
    <p:sldLayoutId id="2147484938" r:id="rId3"/>
    <p:sldLayoutId id="2147484937" r:id="rId4"/>
    <p:sldLayoutId id="2147484936" r:id="rId5"/>
    <p:sldLayoutId id="2147484935" r:id="rId6"/>
    <p:sldLayoutId id="2147484934" r:id="rId7"/>
    <p:sldLayoutId id="2147484933" r:id="rId8"/>
    <p:sldLayoutId id="2147484932" r:id="rId9"/>
    <p:sldLayoutId id="2147484931" r:id="rId10"/>
    <p:sldLayoutId id="2147484930" r:id="rId11"/>
  </p:sldLayoutIdLst>
  <p:transition spd="slow" advClick="0" advTm="700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B8CA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9" name="Rectangle 7"/>
          <p:cNvSpPr>
            <a:spLocks noChangeArrowheads="1"/>
          </p:cNvSpPr>
          <p:nvPr/>
        </p:nvSpPr>
        <p:spPr bwMode="auto">
          <a:xfrm>
            <a:off x="0" y="5781677"/>
            <a:ext cx="9144000" cy="1090613"/>
          </a:xfrm>
          <a:prstGeom prst="rect">
            <a:avLst/>
          </a:prstGeom>
          <a:solidFill>
            <a:srgbClr val="0000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428040" name="Line 8"/>
          <p:cNvSpPr>
            <a:spLocks noChangeShapeType="1"/>
          </p:cNvSpPr>
          <p:nvPr/>
        </p:nvSpPr>
        <p:spPr bwMode="auto">
          <a:xfrm>
            <a:off x="582614" y="5740400"/>
            <a:ext cx="8561387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76" r:id="rId1"/>
    <p:sldLayoutId id="2147484952" r:id="rId2"/>
    <p:sldLayoutId id="2147484951" r:id="rId3"/>
    <p:sldLayoutId id="2147484950" r:id="rId4"/>
    <p:sldLayoutId id="2147484949" r:id="rId5"/>
    <p:sldLayoutId id="2147484948" r:id="rId6"/>
    <p:sldLayoutId id="2147484947" r:id="rId7"/>
    <p:sldLayoutId id="2147484946" r:id="rId8"/>
    <p:sldLayoutId id="2147484945" r:id="rId9"/>
    <p:sldLayoutId id="2147484944" r:id="rId10"/>
    <p:sldLayoutId id="2147484943" r:id="rId11"/>
    <p:sldLayoutId id="2147484942" r:id="rId12"/>
    <p:sldLayoutId id="2147484941" r:id="rId13"/>
  </p:sldLayoutIdLst>
  <p:transition spd="slow" advClick="0" advTm="700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B8CA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9" name="Rectangle 7"/>
          <p:cNvSpPr>
            <a:spLocks noChangeArrowheads="1"/>
          </p:cNvSpPr>
          <p:nvPr/>
        </p:nvSpPr>
        <p:spPr bwMode="auto">
          <a:xfrm>
            <a:off x="0" y="5781677"/>
            <a:ext cx="9144000" cy="1090613"/>
          </a:xfrm>
          <a:prstGeom prst="rect">
            <a:avLst/>
          </a:prstGeom>
          <a:solidFill>
            <a:srgbClr val="0000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  <p:sp>
        <p:nvSpPr>
          <p:cNvPr id="428040" name="Line 8"/>
          <p:cNvSpPr>
            <a:spLocks noChangeShapeType="1"/>
          </p:cNvSpPr>
          <p:nvPr/>
        </p:nvSpPr>
        <p:spPr bwMode="auto">
          <a:xfrm>
            <a:off x="582614" y="5740400"/>
            <a:ext cx="8561387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990" r:id="rId1"/>
    <p:sldLayoutId id="2147484991" r:id="rId2"/>
    <p:sldLayoutId id="2147484992" r:id="rId3"/>
    <p:sldLayoutId id="2147484993" r:id="rId4"/>
    <p:sldLayoutId id="2147484994" r:id="rId5"/>
    <p:sldLayoutId id="2147484995" r:id="rId6"/>
    <p:sldLayoutId id="2147484996" r:id="rId7"/>
    <p:sldLayoutId id="2147484997" r:id="rId8"/>
    <p:sldLayoutId id="2147484998" r:id="rId9"/>
    <p:sldLayoutId id="2147484999" r:id="rId10"/>
    <p:sldLayoutId id="2147485000" r:id="rId11"/>
    <p:sldLayoutId id="2147485001" r:id="rId12"/>
    <p:sldLayoutId id="2147485002" r:id="rId13"/>
  </p:sldLayoutIdLst>
  <p:transition spd="slow" advClick="0" advTm="700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B8CAF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039" name="Rectangle 7"/>
          <p:cNvSpPr>
            <a:spLocks noChangeArrowheads="1"/>
          </p:cNvSpPr>
          <p:nvPr/>
        </p:nvSpPr>
        <p:spPr bwMode="auto">
          <a:xfrm>
            <a:off x="0" y="5781677"/>
            <a:ext cx="9144000" cy="1090613"/>
          </a:xfrm>
          <a:prstGeom prst="rect">
            <a:avLst/>
          </a:prstGeom>
          <a:solidFill>
            <a:srgbClr val="0000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428040" name="Line 8"/>
          <p:cNvSpPr>
            <a:spLocks noChangeShapeType="1"/>
          </p:cNvSpPr>
          <p:nvPr/>
        </p:nvSpPr>
        <p:spPr bwMode="auto">
          <a:xfrm>
            <a:off x="582614" y="5740400"/>
            <a:ext cx="8561387" cy="0"/>
          </a:xfrm>
          <a:prstGeom prst="line">
            <a:avLst/>
          </a:prstGeom>
          <a:noFill/>
          <a:ln w="76200">
            <a:solidFill>
              <a:srgbClr val="FFCC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05" r:id="rId1"/>
    <p:sldLayoutId id="2147485006" r:id="rId2"/>
    <p:sldLayoutId id="2147485007" r:id="rId3"/>
    <p:sldLayoutId id="2147485008" r:id="rId4"/>
    <p:sldLayoutId id="2147485009" r:id="rId5"/>
    <p:sldLayoutId id="2147485010" r:id="rId6"/>
    <p:sldLayoutId id="2147485011" r:id="rId7"/>
    <p:sldLayoutId id="2147485012" r:id="rId8"/>
    <p:sldLayoutId id="2147485013" r:id="rId9"/>
    <p:sldLayoutId id="2147485014" r:id="rId10"/>
    <p:sldLayoutId id="2147485015" r:id="rId11"/>
    <p:sldLayoutId id="2147485016" r:id="rId12"/>
    <p:sldLayoutId id="2147485017" r:id="rId13"/>
  </p:sldLayoutIdLst>
  <p:transition spd="slow" advClick="0" advTm="7000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7"/>
          <p:cNvGrpSpPr/>
          <p:nvPr userDrawn="1"/>
        </p:nvGrpSpPr>
        <p:grpSpPr>
          <a:xfrm>
            <a:off x="2728561" y="-1847"/>
            <a:ext cx="6413635" cy="6477000"/>
            <a:chOff x="2730366" y="0"/>
            <a:chExt cx="6413635" cy="6477000"/>
          </a:xfrm>
        </p:grpSpPr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7543800" y="0"/>
              <a:ext cx="1600201" cy="22098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32" y="0"/>
                </a:cxn>
                <a:cxn ang="0">
                  <a:pos x="1432" y="3492"/>
                </a:cxn>
                <a:cxn ang="0">
                  <a:pos x="1419" y="3252"/>
                </a:cxn>
                <a:cxn ang="0">
                  <a:pos x="1406" y="3024"/>
                </a:cxn>
                <a:cxn ang="0">
                  <a:pos x="1393" y="2807"/>
                </a:cxn>
                <a:cxn ang="0">
                  <a:pos x="1379" y="2601"/>
                </a:cxn>
                <a:cxn ang="0">
                  <a:pos x="1364" y="2407"/>
                </a:cxn>
                <a:cxn ang="0">
                  <a:pos x="1348" y="2222"/>
                </a:cxn>
                <a:cxn ang="0">
                  <a:pos x="1330" y="2047"/>
                </a:cxn>
                <a:cxn ang="0">
                  <a:pos x="1311" y="1881"/>
                </a:cxn>
                <a:cxn ang="0">
                  <a:pos x="1291" y="1726"/>
                </a:cxn>
                <a:cxn ang="0">
                  <a:pos x="1268" y="1580"/>
                </a:cxn>
                <a:cxn ang="0">
                  <a:pos x="1245" y="1442"/>
                </a:cxn>
                <a:cxn ang="0">
                  <a:pos x="1218" y="1313"/>
                </a:cxn>
                <a:cxn ang="0">
                  <a:pos x="1190" y="1192"/>
                </a:cxn>
                <a:cxn ang="0">
                  <a:pos x="1158" y="1078"/>
                </a:cxn>
                <a:cxn ang="0">
                  <a:pos x="1125" y="973"/>
                </a:cxn>
                <a:cxn ang="0">
                  <a:pos x="1089" y="873"/>
                </a:cxn>
                <a:cxn ang="0">
                  <a:pos x="1049" y="781"/>
                </a:cxn>
                <a:cxn ang="0">
                  <a:pos x="1007" y="696"/>
                </a:cxn>
                <a:cxn ang="0">
                  <a:pos x="962" y="617"/>
                </a:cxn>
                <a:cxn ang="0">
                  <a:pos x="913" y="544"/>
                </a:cxn>
                <a:cxn ang="0">
                  <a:pos x="860" y="475"/>
                </a:cxn>
                <a:cxn ang="0">
                  <a:pos x="804" y="413"/>
                </a:cxn>
                <a:cxn ang="0">
                  <a:pos x="744" y="354"/>
                </a:cxn>
                <a:cxn ang="0">
                  <a:pos x="680" y="301"/>
                </a:cxn>
                <a:cxn ang="0">
                  <a:pos x="611" y="252"/>
                </a:cxn>
                <a:cxn ang="0">
                  <a:pos x="539" y="206"/>
                </a:cxn>
                <a:cxn ang="0">
                  <a:pos x="461" y="165"/>
                </a:cxn>
                <a:cxn ang="0">
                  <a:pos x="379" y="128"/>
                </a:cxn>
                <a:cxn ang="0">
                  <a:pos x="292" y="92"/>
                </a:cxn>
                <a:cxn ang="0">
                  <a:pos x="200" y="59"/>
                </a:cxn>
                <a:cxn ang="0">
                  <a:pos x="103" y="28"/>
                </a:cxn>
                <a:cxn ang="0">
                  <a:pos x="0" y="0"/>
                </a:cxn>
              </a:cxnLst>
              <a:rect l="0" t="0" r="r" b="b"/>
              <a:pathLst>
                <a:path w="1432" h="3492">
                  <a:moveTo>
                    <a:pt x="0" y="0"/>
                  </a:moveTo>
                  <a:lnTo>
                    <a:pt x="1432" y="0"/>
                  </a:lnTo>
                  <a:lnTo>
                    <a:pt x="1432" y="3492"/>
                  </a:lnTo>
                  <a:lnTo>
                    <a:pt x="1419" y="3252"/>
                  </a:lnTo>
                  <a:lnTo>
                    <a:pt x="1406" y="3024"/>
                  </a:lnTo>
                  <a:lnTo>
                    <a:pt x="1393" y="2807"/>
                  </a:lnTo>
                  <a:lnTo>
                    <a:pt x="1379" y="2601"/>
                  </a:lnTo>
                  <a:lnTo>
                    <a:pt x="1364" y="2407"/>
                  </a:lnTo>
                  <a:lnTo>
                    <a:pt x="1348" y="2222"/>
                  </a:lnTo>
                  <a:lnTo>
                    <a:pt x="1330" y="2047"/>
                  </a:lnTo>
                  <a:lnTo>
                    <a:pt x="1311" y="1881"/>
                  </a:lnTo>
                  <a:lnTo>
                    <a:pt x="1291" y="1726"/>
                  </a:lnTo>
                  <a:lnTo>
                    <a:pt x="1268" y="1580"/>
                  </a:lnTo>
                  <a:lnTo>
                    <a:pt x="1245" y="1442"/>
                  </a:lnTo>
                  <a:lnTo>
                    <a:pt x="1218" y="1313"/>
                  </a:lnTo>
                  <a:lnTo>
                    <a:pt x="1190" y="1192"/>
                  </a:lnTo>
                  <a:lnTo>
                    <a:pt x="1158" y="1078"/>
                  </a:lnTo>
                  <a:lnTo>
                    <a:pt x="1125" y="973"/>
                  </a:lnTo>
                  <a:lnTo>
                    <a:pt x="1089" y="873"/>
                  </a:lnTo>
                  <a:lnTo>
                    <a:pt x="1049" y="781"/>
                  </a:lnTo>
                  <a:lnTo>
                    <a:pt x="1007" y="696"/>
                  </a:lnTo>
                  <a:lnTo>
                    <a:pt x="962" y="617"/>
                  </a:lnTo>
                  <a:lnTo>
                    <a:pt x="913" y="544"/>
                  </a:lnTo>
                  <a:lnTo>
                    <a:pt x="860" y="475"/>
                  </a:lnTo>
                  <a:lnTo>
                    <a:pt x="804" y="413"/>
                  </a:lnTo>
                  <a:lnTo>
                    <a:pt x="744" y="354"/>
                  </a:lnTo>
                  <a:lnTo>
                    <a:pt x="680" y="301"/>
                  </a:lnTo>
                  <a:lnTo>
                    <a:pt x="611" y="252"/>
                  </a:lnTo>
                  <a:lnTo>
                    <a:pt x="539" y="206"/>
                  </a:lnTo>
                  <a:lnTo>
                    <a:pt x="461" y="165"/>
                  </a:lnTo>
                  <a:lnTo>
                    <a:pt x="379" y="128"/>
                  </a:lnTo>
                  <a:lnTo>
                    <a:pt x="292" y="92"/>
                  </a:lnTo>
                  <a:lnTo>
                    <a:pt x="200" y="59"/>
                  </a:lnTo>
                  <a:lnTo>
                    <a:pt x="10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428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EA902E"/>
                </a:solidFill>
                <a:latin typeface="Arial"/>
              </a:endParaRPr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2730366" y="5715000"/>
              <a:ext cx="5029200" cy="762000"/>
            </a:xfrm>
            <a:custGeom>
              <a:avLst/>
              <a:gdLst/>
              <a:ahLst/>
              <a:cxnLst>
                <a:cxn ang="0">
                  <a:pos x="17264" y="180"/>
                </a:cxn>
                <a:cxn ang="0">
                  <a:pos x="16706" y="689"/>
                </a:cxn>
                <a:cxn ang="0">
                  <a:pos x="15959" y="1141"/>
                </a:cxn>
                <a:cxn ang="0">
                  <a:pos x="15050" y="1535"/>
                </a:cxn>
                <a:cxn ang="0">
                  <a:pos x="14003" y="1871"/>
                </a:cxn>
                <a:cxn ang="0">
                  <a:pos x="12844" y="2151"/>
                </a:cxn>
                <a:cxn ang="0">
                  <a:pos x="11599" y="2374"/>
                </a:cxn>
                <a:cxn ang="0">
                  <a:pos x="10294" y="2540"/>
                </a:cxn>
                <a:cxn ang="0">
                  <a:pos x="8951" y="2649"/>
                </a:cxn>
                <a:cxn ang="0">
                  <a:pos x="7599" y="2704"/>
                </a:cxn>
                <a:cxn ang="0">
                  <a:pos x="6264" y="2702"/>
                </a:cxn>
                <a:cxn ang="0">
                  <a:pos x="4968" y="2645"/>
                </a:cxn>
                <a:cxn ang="0">
                  <a:pos x="3740" y="2534"/>
                </a:cxn>
                <a:cxn ang="0">
                  <a:pos x="2603" y="2367"/>
                </a:cxn>
                <a:cxn ang="0">
                  <a:pos x="1584" y="2147"/>
                </a:cxn>
                <a:cxn ang="0">
                  <a:pos x="708" y="1871"/>
                </a:cxn>
                <a:cxn ang="0">
                  <a:pos x="0" y="1543"/>
                </a:cxn>
                <a:cxn ang="0">
                  <a:pos x="341" y="1635"/>
                </a:cxn>
                <a:cxn ang="0">
                  <a:pos x="1155" y="1920"/>
                </a:cxn>
                <a:cxn ang="0">
                  <a:pos x="2121" y="2151"/>
                </a:cxn>
                <a:cxn ang="0">
                  <a:pos x="3215" y="2331"/>
                </a:cxn>
                <a:cxn ang="0">
                  <a:pos x="4413" y="2457"/>
                </a:cxn>
                <a:cxn ang="0">
                  <a:pos x="5686" y="2531"/>
                </a:cxn>
                <a:cxn ang="0">
                  <a:pos x="7011" y="2550"/>
                </a:cxn>
                <a:cxn ang="0">
                  <a:pos x="8361" y="2515"/>
                </a:cxn>
                <a:cxn ang="0">
                  <a:pos x="9712" y="2426"/>
                </a:cxn>
                <a:cxn ang="0">
                  <a:pos x="11037" y="2283"/>
                </a:cxn>
                <a:cxn ang="0">
                  <a:pos x="12311" y="2084"/>
                </a:cxn>
                <a:cxn ang="0">
                  <a:pos x="13509" y="1831"/>
                </a:cxn>
                <a:cxn ang="0">
                  <a:pos x="14604" y="1522"/>
                </a:cxn>
                <a:cxn ang="0">
                  <a:pos x="15571" y="1158"/>
                </a:cxn>
                <a:cxn ang="0">
                  <a:pos x="16386" y="737"/>
                </a:cxn>
                <a:cxn ang="0">
                  <a:pos x="17021" y="260"/>
                </a:cxn>
              </a:cxnLst>
              <a:rect l="0" t="0" r="r" b="b"/>
              <a:pathLst>
                <a:path w="17264" h="2710">
                  <a:moveTo>
                    <a:pt x="17264" y="0"/>
                  </a:moveTo>
                  <a:lnTo>
                    <a:pt x="17264" y="180"/>
                  </a:lnTo>
                  <a:lnTo>
                    <a:pt x="17010" y="442"/>
                  </a:lnTo>
                  <a:lnTo>
                    <a:pt x="16706" y="689"/>
                  </a:lnTo>
                  <a:lnTo>
                    <a:pt x="16354" y="923"/>
                  </a:lnTo>
                  <a:lnTo>
                    <a:pt x="15959" y="1141"/>
                  </a:lnTo>
                  <a:lnTo>
                    <a:pt x="15524" y="1345"/>
                  </a:lnTo>
                  <a:lnTo>
                    <a:pt x="15050" y="1535"/>
                  </a:lnTo>
                  <a:lnTo>
                    <a:pt x="14543" y="1710"/>
                  </a:lnTo>
                  <a:lnTo>
                    <a:pt x="14003" y="1871"/>
                  </a:lnTo>
                  <a:lnTo>
                    <a:pt x="13437" y="2018"/>
                  </a:lnTo>
                  <a:lnTo>
                    <a:pt x="12844" y="2151"/>
                  </a:lnTo>
                  <a:lnTo>
                    <a:pt x="12232" y="2269"/>
                  </a:lnTo>
                  <a:lnTo>
                    <a:pt x="11599" y="2374"/>
                  </a:lnTo>
                  <a:lnTo>
                    <a:pt x="10952" y="2464"/>
                  </a:lnTo>
                  <a:lnTo>
                    <a:pt x="10294" y="2540"/>
                  </a:lnTo>
                  <a:lnTo>
                    <a:pt x="9625" y="2602"/>
                  </a:lnTo>
                  <a:lnTo>
                    <a:pt x="8951" y="2649"/>
                  </a:lnTo>
                  <a:lnTo>
                    <a:pt x="8275" y="2684"/>
                  </a:lnTo>
                  <a:lnTo>
                    <a:pt x="7599" y="2704"/>
                  </a:lnTo>
                  <a:lnTo>
                    <a:pt x="6928" y="2710"/>
                  </a:lnTo>
                  <a:lnTo>
                    <a:pt x="6264" y="2702"/>
                  </a:lnTo>
                  <a:lnTo>
                    <a:pt x="5609" y="2681"/>
                  </a:lnTo>
                  <a:lnTo>
                    <a:pt x="4968" y="2645"/>
                  </a:lnTo>
                  <a:lnTo>
                    <a:pt x="4344" y="2597"/>
                  </a:lnTo>
                  <a:lnTo>
                    <a:pt x="3740" y="2534"/>
                  </a:lnTo>
                  <a:lnTo>
                    <a:pt x="3158" y="2457"/>
                  </a:lnTo>
                  <a:lnTo>
                    <a:pt x="2603" y="2367"/>
                  </a:lnTo>
                  <a:lnTo>
                    <a:pt x="2077" y="2264"/>
                  </a:lnTo>
                  <a:lnTo>
                    <a:pt x="1584" y="2147"/>
                  </a:lnTo>
                  <a:lnTo>
                    <a:pt x="1126" y="2016"/>
                  </a:lnTo>
                  <a:lnTo>
                    <a:pt x="708" y="1871"/>
                  </a:lnTo>
                  <a:lnTo>
                    <a:pt x="331" y="1714"/>
                  </a:lnTo>
                  <a:lnTo>
                    <a:pt x="0" y="1543"/>
                  </a:lnTo>
                  <a:lnTo>
                    <a:pt x="0" y="1474"/>
                  </a:lnTo>
                  <a:lnTo>
                    <a:pt x="341" y="1635"/>
                  </a:lnTo>
                  <a:lnTo>
                    <a:pt x="727" y="1784"/>
                  </a:lnTo>
                  <a:lnTo>
                    <a:pt x="1155" y="1920"/>
                  </a:lnTo>
                  <a:lnTo>
                    <a:pt x="1621" y="2042"/>
                  </a:lnTo>
                  <a:lnTo>
                    <a:pt x="2121" y="2151"/>
                  </a:lnTo>
                  <a:lnTo>
                    <a:pt x="2654" y="2249"/>
                  </a:lnTo>
                  <a:lnTo>
                    <a:pt x="3215" y="2331"/>
                  </a:lnTo>
                  <a:lnTo>
                    <a:pt x="3803" y="2401"/>
                  </a:lnTo>
                  <a:lnTo>
                    <a:pt x="4413" y="2457"/>
                  </a:lnTo>
                  <a:lnTo>
                    <a:pt x="5041" y="2500"/>
                  </a:lnTo>
                  <a:lnTo>
                    <a:pt x="5686" y="2531"/>
                  </a:lnTo>
                  <a:lnTo>
                    <a:pt x="6343" y="2547"/>
                  </a:lnTo>
                  <a:lnTo>
                    <a:pt x="7011" y="2550"/>
                  </a:lnTo>
                  <a:lnTo>
                    <a:pt x="7685" y="2539"/>
                  </a:lnTo>
                  <a:lnTo>
                    <a:pt x="8361" y="2515"/>
                  </a:lnTo>
                  <a:lnTo>
                    <a:pt x="9039" y="2478"/>
                  </a:lnTo>
                  <a:lnTo>
                    <a:pt x="9712" y="2426"/>
                  </a:lnTo>
                  <a:lnTo>
                    <a:pt x="10379" y="2361"/>
                  </a:lnTo>
                  <a:lnTo>
                    <a:pt x="11037" y="2283"/>
                  </a:lnTo>
                  <a:lnTo>
                    <a:pt x="11682" y="2190"/>
                  </a:lnTo>
                  <a:lnTo>
                    <a:pt x="12311" y="2084"/>
                  </a:lnTo>
                  <a:lnTo>
                    <a:pt x="12921" y="1964"/>
                  </a:lnTo>
                  <a:lnTo>
                    <a:pt x="13509" y="1831"/>
                  </a:lnTo>
                  <a:lnTo>
                    <a:pt x="14070" y="1683"/>
                  </a:lnTo>
                  <a:lnTo>
                    <a:pt x="14604" y="1522"/>
                  </a:lnTo>
                  <a:lnTo>
                    <a:pt x="15105" y="1347"/>
                  </a:lnTo>
                  <a:lnTo>
                    <a:pt x="15571" y="1158"/>
                  </a:lnTo>
                  <a:lnTo>
                    <a:pt x="15999" y="954"/>
                  </a:lnTo>
                  <a:lnTo>
                    <a:pt x="16386" y="737"/>
                  </a:lnTo>
                  <a:lnTo>
                    <a:pt x="16728" y="506"/>
                  </a:lnTo>
                  <a:lnTo>
                    <a:pt x="17021" y="260"/>
                  </a:lnTo>
                  <a:lnTo>
                    <a:pt x="1726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alpha val="0"/>
                  </a:schemeClr>
                </a:gs>
                <a:gs pos="50000">
                  <a:srgbClr val="F68428"/>
                </a:gs>
                <a:gs pos="100000">
                  <a:schemeClr val="bg1">
                    <a:alpha val="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800" dirty="0">
                <a:solidFill>
                  <a:srgbClr val="EA902E"/>
                </a:solidFill>
                <a:latin typeface="Arial"/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0883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5046" r:id="rId1"/>
    <p:sldLayoutId id="2147485047" r:id="rId2"/>
    <p:sldLayoutId id="2147485048" r:id="rId3"/>
    <p:sldLayoutId id="2147485049" r:id="rId4"/>
    <p:sldLayoutId id="2147485050" r:id="rId5"/>
    <p:sldLayoutId id="2147485051" r:id="rId6"/>
    <p:sldLayoutId id="2147485052" r:id="rId7"/>
    <p:sldLayoutId id="2147485053" r:id="rId8"/>
    <p:sldLayoutId id="2147485054" r:id="rId9"/>
  </p:sldLayoutIdLst>
  <p:transition spd="slow" advClick="0" advTm="7000">
    <p:push dir="u"/>
  </p:transition>
  <p:hf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rgbClr val="FAB67E"/>
          </a:solidFill>
          <a:effectLst>
            <a:innerShdw blurRad="63500" dist="50800" dir="2700000">
              <a:schemeClr val="accent1">
                <a:alpha val="50000"/>
              </a:schemeClr>
            </a:innerShdw>
          </a:effectLst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1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5613" y="127219"/>
            <a:ext cx="8229600" cy="460375"/>
          </a:xfrm>
        </p:spPr>
        <p:txBody>
          <a:bodyPr>
            <a:spAutoFit/>
          </a:bodyPr>
          <a:lstStyle/>
          <a:p>
            <a:pPr eaLnBrk="1" hangingPunct="1"/>
            <a:r>
              <a:rPr lang="en-US" altLang="en-US" sz="2400" dirty="0" smtClean="0">
                <a:solidFill>
                  <a:srgbClr val="0033CC"/>
                </a:solidFill>
              </a:rPr>
              <a:t>NCPMI - Mission Statement and Values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04800" y="681640"/>
            <a:ext cx="8229600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FontTx/>
              <a:buNone/>
              <a:defRPr/>
            </a:pPr>
            <a:r>
              <a:rPr lang="en-US" altLang="en-US" sz="1600" b="1" kern="0" dirty="0" smtClean="0">
                <a:solidFill>
                  <a:srgbClr val="6666FF"/>
                </a:solidFill>
              </a:rPr>
              <a:t>Provide </a:t>
            </a:r>
            <a:r>
              <a:rPr lang="en-US" altLang="en-US" sz="1600" b="1" kern="0" dirty="0">
                <a:solidFill>
                  <a:srgbClr val="6666FF"/>
                </a:solidFill>
              </a:rPr>
              <a:t>innovative and sustainable </a:t>
            </a:r>
            <a:r>
              <a:rPr lang="en-US" altLang="en-US" sz="1600" b="1" kern="0" dirty="0" smtClean="0">
                <a:solidFill>
                  <a:srgbClr val="6666FF"/>
                </a:solidFill>
              </a:rPr>
              <a:t>opportunities for the professional growth of its members and the advancement of the Project Management profession.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55613" y="1519762"/>
            <a:ext cx="8229600" cy="4327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defRPr/>
            </a:pPr>
            <a:r>
              <a:rPr lang="en-US" altLang="en-US" sz="2000" kern="0" dirty="0" smtClean="0">
                <a:latin typeface="+mj-lt"/>
              </a:rPr>
              <a:t>Offer opportunities to interact and connect within the larger PM community </a:t>
            </a:r>
            <a:r>
              <a:rPr lang="en-US" altLang="en-US" sz="2000" dirty="0">
                <a:latin typeface="+mj-lt"/>
              </a:rPr>
              <a:t>in a manner that reflects the core </a:t>
            </a:r>
            <a:r>
              <a:rPr lang="en-US" altLang="en-US" sz="2000" dirty="0" smtClean="0">
                <a:latin typeface="+mj-lt"/>
              </a:rPr>
              <a:t>mission of NCPMI. </a:t>
            </a:r>
            <a:endParaRPr lang="en-US" altLang="en-US" sz="2000" dirty="0">
              <a:latin typeface="+mj-lt"/>
            </a:endParaRPr>
          </a:p>
          <a:p>
            <a:pPr eaLnBrk="1" hangingPunct="1">
              <a:defRPr/>
            </a:pPr>
            <a:r>
              <a:rPr lang="en-US" altLang="en-US" sz="2000" dirty="0">
                <a:latin typeface="+mj-lt"/>
              </a:rPr>
              <a:t>Actively engage with local communities of interest in a manner that reflects the core mission of NCPMI. </a:t>
            </a:r>
          </a:p>
          <a:p>
            <a:pPr eaLnBrk="1" hangingPunct="1">
              <a:defRPr/>
            </a:pPr>
            <a:r>
              <a:rPr lang="en-US" altLang="en-US" sz="2000" dirty="0">
                <a:latin typeface="+mj-lt"/>
              </a:rPr>
              <a:t>Provide opportunities to maintain and enhance their professional project management skills and certifications as aligned with the NCPMI core mission. </a:t>
            </a:r>
          </a:p>
          <a:p>
            <a:pPr eaLnBrk="1" hangingPunct="1">
              <a:defRPr/>
            </a:pPr>
            <a:r>
              <a:rPr lang="en-US" altLang="en-US" sz="2000" dirty="0">
                <a:latin typeface="+mj-lt"/>
              </a:rPr>
              <a:t>Develop and implement better, more effective and creative ways to support and promote the NCPMI core mission</a:t>
            </a:r>
            <a:r>
              <a:rPr lang="en-US" altLang="en-US" sz="2000" dirty="0" smtClean="0">
                <a:latin typeface="+mj-lt"/>
              </a:rPr>
              <a:t>.</a:t>
            </a:r>
          </a:p>
          <a:p>
            <a:pPr eaLnBrk="1" hangingPunct="1">
              <a:defRPr/>
            </a:pPr>
            <a:r>
              <a:rPr lang="en-US" altLang="en-US" sz="2000" dirty="0" smtClean="0">
                <a:latin typeface="+mj-lt"/>
              </a:rPr>
              <a:t>Conduct </a:t>
            </a:r>
            <a:r>
              <a:rPr lang="en-US" altLang="en-US" sz="2000" dirty="0">
                <a:latin typeface="+mj-lt"/>
              </a:rPr>
              <a:t>the business of NCPMI in a fiscally sound, and ethical manner, using prudent and proven business principles in accordance with the NCPMI core mission. </a:t>
            </a:r>
          </a:p>
          <a:p>
            <a:pPr marL="0" indent="0" eaLnBrk="1" hangingPunct="1">
              <a:buFontTx/>
              <a:buNone/>
              <a:defRPr/>
            </a:pPr>
            <a:endParaRPr lang="en-US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91758499"/>
      </p:ext>
    </p:extLst>
  </p:cSld>
  <p:clrMapOvr>
    <a:masterClrMapping/>
  </p:clrMapOvr>
  <p:transition spd="slow" advClick="0" advTm="7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econd Design">
  <a:themeElements>
    <a:clrScheme name="2_Seco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econd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eco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Second Design">
  <a:themeElements>
    <a:clrScheme name="2_Seco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Second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eco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Second Design">
  <a:themeElements>
    <a:clrScheme name="2_Second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1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Second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Second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Second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68428"/>
      </a:accent6>
      <a:hlink>
        <a:srgbClr val="0000FF"/>
      </a:hlink>
      <a:folHlink>
        <a:srgbClr val="800080"/>
      </a:folHlink>
    </a:clrScheme>
    <a:fontScheme name="NCPMI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18744</TotalTime>
  <Words>135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0" baseType="lpstr">
      <vt:lpstr>Arial</vt:lpstr>
      <vt:lpstr>Arial Narrow</vt:lpstr>
      <vt:lpstr>Calibri</vt:lpstr>
      <vt:lpstr>Times New Roman</vt:lpstr>
      <vt:lpstr>Custom Design</vt:lpstr>
      <vt:lpstr>2_Second Design</vt:lpstr>
      <vt:lpstr>3_Second Design</vt:lpstr>
      <vt:lpstr>4_Second Design</vt:lpstr>
      <vt:lpstr>1_Custom Design</vt:lpstr>
      <vt:lpstr>NCPMI - Mission Statement and Values</vt:lpstr>
    </vt:vector>
  </TitlesOfParts>
  <Manager>Net-Strategies.net</Manager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Victoria Strohl-Miller</dc:creator>
  <cp:lastModifiedBy>Myriam Augustin (myaugust)</cp:lastModifiedBy>
  <cp:revision>1112</cp:revision>
  <cp:lastPrinted>2015-11-15T21:48:57Z</cp:lastPrinted>
  <dcterms:created xsi:type="dcterms:W3CDTF">2001-03-11T16:02:49Z</dcterms:created>
  <dcterms:modified xsi:type="dcterms:W3CDTF">2015-11-17T18:00:01Z</dcterms:modified>
</cp:coreProperties>
</file>